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B42E4-451F-4607-8BF9-F7E77DB6F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97A67-ACC9-4003-A5D0-162DF1F8D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076AB-5D3E-45FC-82A6-122EE92D5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6EE7B-FD75-4586-A231-806A66F5E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6F1A7-951C-443D-BBD2-81911C927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C540A-1B87-4359-A96D-055DC560E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4FB9F-5A83-40AB-8E35-F7709A730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F38427-6707-41C5-AA8A-1CDF4100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7A2A1-2BD3-4B61-BF68-50B07DDA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B46D6-8F3B-4B7C-B97A-A542837DB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F280E-A3B3-42A0-9960-0F818A0A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3101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2023年年度思想政治总结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思想政治学习情况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工作中的思想政治表现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随着全球化和信息化的加速发展，国际政治、经济、文化交流日益频繁，各国之间的相互依存度不断提高。同时，国内经济社会也在快速发展，人民生活水平不断提高，思想观念也在不断变化。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当前国际国内形势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思想政治教育是党和国家事业的重要组成部分，是培养德智体美全面发展的优秀人才的必然要求。在当前形势下，加强和改进思想政治教育工作，对于统一思想、凝聚力量、推动国家发展具有重要意义。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思想政治教育的地位和作用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通过对2023年度思想政治工作的全面总结，深入分析工作中的成绩和不足，提出改进和加强思想政治工作的具体措施和方法，为今后工作提供借鉴和参考。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思想政治工作的科学性和实效性，推动思想政治工作不断创新和发展；有利于增强广大干部群众的思想政治素质和道德水平，为推进全面从严治党和社会主义现代化建设提供坚实的思想保障；有利于促进社会和谐稳定和长治久安，为实现中华民族伟大复兴的中国梦贡献力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思想政治学习情况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学习内容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在2023年，我们深入学习了马克思主义基本原理、毛泽东思想、邓小平理论等重要理论，以及党的二十大报告和相关文件。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通过集体学习、个人自学、线上和线下相结合的方式，充分利用各种学习资源，如学习强国APP、官方网站等。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通过理论学习，我们提高了政治觉悟，增强了“四个意识”，坚定了“四个自信”，做到了“两个维护”。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在2023年，我们积极参加各种社会实践活动，如志愿服务、义务劳动、主题党日活动等。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实践活动形式多样，包括校内和校外两种形式，校内如主题班会、党团活动等，校外如社区服务、扶贫帮困等。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实践活动形式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通过实践活动，我们增强了社会责任感和奉献精神，提高了团队协作能力和组织协调能力。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实践活动效果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思想感悟内容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在理论学习和实践活动中，我们深刻领悟到思想政治学习的重要性，认识到只有不断加强自身思想政治建设，才能更好地为实现中华民族伟大复兴贡献力量。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思想感悟提升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通过思想感悟，我们进一步坚定了理想信念，提高了政治觉悟和思想境界，为今后的工作和学习打下了坚实的基础。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思想感悟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工作中的思想政治表现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严守政治纪律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严格遵守党的政治纪律和政治规矩，坚决维护党中央权威，执行党的路线方针政策。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坚定理想信念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始终坚持马克思主义信仰，坚定中国特色社会主义道路自信、理论自信、制度自信、文化自信。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强化党性修养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不断加强党性锻炼，提高政治觉悟和政治能力，做到在思想上、政治上、行动上与党中央保持高度一致。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政治立场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对待工作认真负责，尽职尽责，高标准、高质量地完成各项任务。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认真负责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00" r="18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勤奋刻苦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" r="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勤奋刻苦，不畏艰难险阻，勇于担当，积极进取。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注重团结协作，与同事和睦相处，共同完成工作任务。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具备良好的沟通协调能力，能够有效地协调团队内部和外部的关系。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246" r="224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注重团队合作，追求团队整体利益最大化，实现合作共赢。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具备一定的领导能力，能够带领团队克服困难，取得更好的业绩。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https://d.book118.com/927033101151006051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2024-09-25T02:32:01.606</cp:lastPrinted>
  <dcterms:created xsi:type="dcterms:W3CDTF">2024-09-24T18:32:01Z</dcterms:created>
  <dcterms:modified xsi:type="dcterms:W3CDTF">2024-09-24T18:32:03Z</dcterms:modified>
</cp:coreProperties>
</file>