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6890CF-987B-419B-A6FC-16663C919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C2895-295D-4E92-9912-5D2A15158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F3E8BB-D5A8-4CA6-9152-D711F9CD3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B9AB98-449D-4432-A846-C526A61A8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2921BF-89F8-4F06-BE38-DC46DC4A7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B62AE5-C942-4FB2-AF47-996E52FA60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D753E0-D5F5-4715-B3A1-3DCF222DF6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6A6CE-CC44-4055-9EF9-7F7394012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D9FF5B-1078-4535-B552-67A8C8CEC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A182A7-BD5C-4CB2-B0A0-788869D6D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55AFDD-FA71-41AA-839F-B23707BA6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34024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教育统计学</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教育统计学概述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描述性统计方法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推论性统计方法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教育实验设计与分析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教育测评技术与应用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教育数据挖掘与可视化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教育统计学发展趋势及挑战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教育统计学概述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教育统计学是运用数理统计的原理和方法，研究教育现象中数据的收集、整理、分析和解释的科学。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教育统计学经历了从描述统计到推断统计，再到现代多元统计分析的发展历程。随着计算机技术的发展，教育统计学的应用范围不断扩大，方法和技术也不断更新。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研究对象</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任务</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研究对象与任务</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教育统计学的任务是通过数据的收集、整理、分析和解释，揭示教育现象的数量规律和内在联系，为教育决策和科学研究提供客观依据。</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教育统计学的研究对象主要是教育现象中的数量特征和数量关系，包括教育规模、教育结构、教育质量、教育效益等方面。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与教育学</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与心理学</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与社会学</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与经济学</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与其他学科的关系</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心理学是研究人类心理现象的科学，而心理现象往往需要通过数量化的方式进行研究和描述，因此教育统计学与心理学有密切的联系。</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教育统计学是教育学的重要分支学科，为教育学提供定量研究的方法和工具。</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经济学是研究资源配置和经济发展的科学，而教育作为经济发展的重要因素之一，其数量特征和数量关系也是经济学研究的重要内容之一。教育统计学可以为经济学提供有关教育现象的定量分析方法和技术支持。</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社会学是研究社会结构、社会关系和社会变迁的科学，而社会现象的数量特征和数量关系也是社会学研究的重要内容之一。教育统计学可以为社会学提供数据分析和解释的方法和技术支持。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描述性统计方法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设计调查方案</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数据采集</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数据清洗</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数据编码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明确调查目的、对象和范围，选择合适的调查方法和工具。</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通过问卷调查、访谈、观察等方式收集数据，确保数据的准确性和完整性。</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将文字或图像等非数值型数据转换为数值型数据，以便进行统计分析。</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对数据进行预处理，包括删除重复数据、处理缺失值和异常值等。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集中趋势</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离散程度</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分布形态</a:t>
            </a:r>
          </a:p>
        </p:txBody>
      </p:sp>
      <p:pic>
        <p:nvPicPr>
          <p:cNvPr id="5" name="Picture 5"/>
          <p:cNvPicPr>
            <a:picLocks noChangeAspect="1"/>
          </p:cNvPicPr>
          <p:nvPr/>
        </p:nvPicPr>
        <p:blipFill>
          <a:blip r:embed="rId2"/>
          <a:srcRect t="21985" b="21985"/>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2778" r="2778"/>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数据特征的描述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用平均数、中位数和众数等指标描述数据的集中趋势。</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用方差、标准差和四分位距等指标描述数据的离散程度。</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通过偏态系数和峰态系数等指标描述数据的分布形态，如正态分布、偏态分布等。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表格</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条形图</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折线图</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散点图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图表展示技巧</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253" r="1525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183" r="918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用表格清晰地展示数据的分类和汇总结果。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用条形图展示不同类别数据的数量或占比，便于比较和分析。</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用折线图展示时间序列数据的变化趋势，反映数据的动态变化。</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用散点图展示两个变量之间的关系，便于观察变量之间的相关性和趋势。</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推论性统计方法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随机变量的数字特征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了解数学期望、方差、协方差和相关系数等数字特征及其性质。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事件与概率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理解随机事件、样本空间、事件概率等基本概念。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概率分布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掌握离散型随机变量和连续型随机变量的概率分布，如二项分布、泊松分布、正态分布等。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概率论基础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33" r="90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点估计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掌握矩估计和最大似然估计等点估计方法，理解估计量的无偏性、有效性和一致性等评价标准。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区间估计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了解置信区间和置信水平的概念，掌握单个正态总体均值和方差的区间估计方法。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样本量的确定</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理解影响样本量大小的因素，掌握确定样本量的基本方法。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假设检验的基本思想</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两个正态总体的假设检验</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单个正态总体的假设检验</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非参数假设检验</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假设检验原理及应用</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理解原假设和备择假设的设立原则，掌握假设检验的基本步骤和两类错误的概念。</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掌握单个正态总体均值和方差的假设检验方法，如t检验和F检验。</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了解两个正态总体均值差和方差比的假设检验方法，如t检验、F检验和z检验。</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了解非参数假设检验的基本思想和方法，如符号检验、秩和检验等。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教育实验设计与分析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https://d.book118.com/927034024136006035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2024-09-10T09:15:49.987</cp:lastPrinted>
  <dcterms:created xsi:type="dcterms:W3CDTF">2024-09-10T01:15:50Z</dcterms:created>
  <dcterms:modified xsi:type="dcterms:W3CDTF">2024-09-10T01:15:52Z</dcterms:modified>
</cp:coreProperties>
</file>