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B6A83-D0BD-43C6-A013-8E849ECA7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4EBCF-A266-4F71-8A0D-8F2DEBDED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F3976-0B47-4095-A69B-2657C6354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F3DA8-7713-4CC9-B0AE-532A74EFB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21FCEA-9BEE-4A68-AF1B-B0956B73F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5C732E-7B60-4106-BCF2-83BD9DACD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60ACAB-10B2-44CC-BA6F-0E31ED442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77E3E-8D8E-44CA-ADA7-DC0600E80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27F9F-0506-46CB-9742-885A21CE3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18A56-A522-46D8-95B2-30DAC28B1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0F900-1CF8-4A6C-948C-BD8CE4933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341330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青少年社会认知发展的历史思维与历史教育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历史思维与青少年社会认知发展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历史教育与青少年社会认知发展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青少年历史思维能力的培养与实践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青少年历史教育的挑战与对策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探究青少年社会认知发展的历史思维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历史思维在青少年社会认知发展中扮演重要角色，通过对历史事件的了解和分析，青少年能够形成对社会的深入认知。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应对当前教育挑战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当前教育体系中，历史教育往往被忽视或仅作为知识传授的手段。然而，历史教育在培养青少年的社会认知、批判思维和全球意识方面具有重要价值。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87" r="2468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社会认知是青少年发展的核心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青少年时期是个体社会认知发展的关键时期，此时形成的认知结构和观念将对其一生产生深远影响。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历史思维促进社会认知发展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通过历史思维，青少年能够更深入地理解社会现象和人类行为，形成更为全面和客观的社会认知。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培养全球意识和跨文化理解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在全球化的今天，青少年需要具备全球意识和跨文化理解能力。历史教育通过介绍不同文化和国家的发展历程，有助于培养青少年的全球视野和跨文化理解。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青少年社会认知发展的重要性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历史思维与青少年社会认知发展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指通过对历史事件、人物、文化等方面的深入思考和探究，形成对历史的全面、客观、深入的认识和理解。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历史思维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历史思维要求从全局和长远的角度看待问题，超越个人和时代的局限。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对历史资料和信息进行批判性分析，不盲目接受传统观点或权威解释。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批判性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尊重不同文化、民族和国家的历史多样性，理解历史的多元性和复杂性。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历史思维的定义与特点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452" r="34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历史思维在青少年社会认知发展中的作用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促进社会认知发展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历史思维有助于青少年理解社会现象背后的历史根源和发展脉络，提高社会认知的深度和广度。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培养批判性思维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通过对历史事件和人物的批判性分析，青少年可以学会独立思考、判断是非、辨别真伪的能力。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增强文化自觉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了解本国和世界各国的历史文化传统，有助于青少年形成对本民族文化的认同感和对他文化的尊重与包容。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培养青少年历史思维的途径与方法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通过历史课程的学习，引导青少年掌握基本的历史知识和方法，培养历史意识。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课外阅读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推荐适合青少年阅读的历史读物，鼓励他们自主阅读、思考和探究。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组织青少年参加与历史相关的社会实践活动，如参观博物馆、纪念馆等，让他们亲身感受历史的厚重与多彩。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家长可引导孩子观看历史题材的影视作品，与孩子一起讨论历史故事和人物，激发他们对历史的兴趣。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历史教育与青少年社会认知发展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通过历史教育，使青少年了解历史发展的基本脉络，理解历史变迁的规律和动力。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培养历史意识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传承文化遗产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培养历史思维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375" r="19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让青少年了解本民族和国家的文化传统，增强文化认同感和民族自豪感。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通过历史学习，培养青少年的历史思维，包括历史分析、历史评价和历史解释等能力。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历史教育的目标与内容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历史教育有助于青少年形成正确的社会认知，理解社会现象的本质和规律。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292" r="4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促进社会认知发展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通过历史学习，青少年能够了解社会发展的曲折历程，增强对社会的责任感和使命感。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培养社会责任感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历史教育能够丰富青少年的人文素养，提高其综合素质和修养水平。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提高人文素质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历史教育在青少年社会认知发展中的作用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https://d.book118.com/927034133064006040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2024-09-12T20:11:39.706</cp:lastPrinted>
  <dcterms:created xsi:type="dcterms:W3CDTF">2024-09-12T12:11:39Z</dcterms:created>
  <dcterms:modified xsi:type="dcterms:W3CDTF">2024-09-12T12:11:41Z</dcterms:modified>
</cp:coreProperties>
</file>