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BF1A3-43F0-416B-9610-8C00EB40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E20B1-91DC-4E77-BC0A-853963DFE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C954E-B531-4823-A50A-6AFC9FD5C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681F5-CA7C-461E-A458-75D6564B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1DF2E-C574-4ACC-8918-B999AC109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0D57A-98B9-4B67-8DBF-53108E7C5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6EFF3-B315-47AF-ADD2-BFAC9AE2C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716C0-88D6-450B-A9F6-378916276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72B70-1426-4779-B6A0-089DAC502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3D5F1-580A-4210-B48E-242FE91D3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14017-0DF3-407C-8795-6E3446666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503413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设备管理的租赁与转让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设备租赁流程与操作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设备转让概述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设备租赁与转让风险识别及防范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设备租赁与转让法律法规遵守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设备租赁与转让经济效益分析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设备租赁是一种经济行为，出租人将设备的使用权在一定期限内让与承租人，承租人支付租金。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根据租赁期限、租金支付方式、设备新旧程度等因素，设备租赁可分为融资租赁、经营租赁、短期租赁、长期租赁等类型。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租赁定义及类型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租赁类型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租赁市场现状及趋势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租赁市场现状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当前，设备租赁市场发展迅速，市场规模不断扩大，涉及行业广泛，包括工程机械、医疗设备、办公设备、车辆等。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租赁市场趋势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随着共享经济、绿色经济等理念的普及，设备租赁市场将继续保持增长态势，同时，租赁行业也将更加专业化、规范化。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038" b="103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通过租赁，企业可以在需要时获得所需设备，避免设备闲置浪费，提高设备利用率。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提高设备利用率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租赁可以减少企业的初期投资，降低资金占用成本，同时租金支付可以分期进行，减轻企业的财务压力。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租赁使企业能够灵活应对市场变化，根据需求调整设备配置，避免长期拥有设备带来的风险。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通过租赁新设备，企业可以及时了解并应用最新技术，推动设备的更新换代。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推动设备更新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租赁在设备管理中的意义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设备租赁流程与操作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制定租赁计划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根据需求和市场调研结果，制定详细的租赁计划，包括预算、租赁期限、设备选择标准等。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明确租赁需求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根据企业或个人业务需求，明确所需设备的类型、数量、规格、使用期限等。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了解设备租赁市场的行情，包括设备租赁价格、租赁公司信誉度、服务质量等。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租赁需求分析与计划制定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设备信息收集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收集符合需求的设备信息，包括设备性能、技术参数、新旧程度、价格等。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设备评价与比较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对收集到的设备信息进行综合评价和比较，选择性价比高的设备。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根据设备评价结果，选择合适的租赁公司或供应商进行洽谈。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租赁设备选择与评价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合同条款协商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保证金与租金支付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设备交付与验收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租赁合同签订与执行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与租赁公司或供应商协商租赁合同条款，明确双方的权利和义务。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按照合同约定，支付相应的保证金和租金。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在协商一致后，签订正式的租赁合同。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租赁公司或供应商将设备交付给承租方，并进行设备验收，确保设备符合合同要求。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租金计算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根据合同约定的租金计算方式和期限，计算每期应支付的租金。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费用支付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承租方按照合同约定的支付方式和时间，支付租金和其他费用。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结算与发票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租赁公司或供应商在收到租金后，向承租方提供发票和结算单据。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租赁结束处理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在租赁期满后，承租方将设备归还给租赁公司或供应商，并进行最后的费用结算。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租赁费用结算与支付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设备转让概述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设备转让是指设备所有者将其拥有的设备通过出售、交换等方式转移给另一方的行为。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转让类型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根据转让方式不同，设备转让可分为出售转让、交换转让、租赁期满后的转让等。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转让定义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转让定义及类型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目前，设备转让市场已经形成了较为完善的交易规则和流程，包括线上线下交易平台、评估机构、法律服务机构等。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转让市场现状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随着互联网技术的发展和普及，设备转让市场逐渐向线上化、智能化方向发展，交易效率和透明度不断提高。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转让市场趋势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转让市场现状及趋势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31" r="703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通过设备转让，可以将闲置或低效的设备转移到需要的地方，提高设备利用率和整体效益。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实现设备资源优化配置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对于不再需要或无法继续使用的设备，通过转让可以及时处理，避免占用资金和场地等资源，降低管理成本。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降低设备管理成本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设备转让可以加速老旧设备的淘汰和更新，推动企业采用更先进、更高效的设备和技术，提高生产效率和竞争力。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促进设备更新和技术进步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转让在设备管理中的意义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https://d.book118.com/927035034135006040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2024-09-13T05:38:35.777</cp:lastPrinted>
  <dcterms:created xsi:type="dcterms:W3CDTF">2024-09-12T21:38:35Z</dcterms:created>
  <dcterms:modified xsi:type="dcterms:W3CDTF">2024-09-12T21:38:38Z</dcterms:modified>
</cp:coreProperties>
</file>