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3B42052-6754-4BCF-9FB3-1C1529DC926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D15B4-6604-4328-80C0-5BC14A3C7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F7329-6E5A-4668-A214-93A05795F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095B9-ED83-4E17-989A-3F4346E69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2F90F-F7E9-4837-8758-34F5633F1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AFB7A7-B523-4D2C-B338-A51EBC857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552753-E967-405C-B890-A886C2597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E13BC2-0DF7-4ACF-B092-648E4E7C3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02250-BAF1-405E-9885-9528BE3CE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FC9BE-2B7D-4738-A65C-8DA06A52F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F7557-5734-4A74-8936-3956E58F0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0F192-39E5-47AC-B13E-C0B5EA48C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2727468-CBA5-4E0A-AB4A-8EFD63E9960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62A0AFF-39C1-452C-B21A-BFD6F86310F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35154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光纤通信行业安全生产规章制度培训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光纤通信行业安全生产规章制度概述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物理安全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系统安全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应急管理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质量管理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光纤通信行业安全生产规章制度概述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安全生产规章制度的重要性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安全生产规章制度是企业为预防事故、保障员工安全和健康而制定的一系列规定和措施。它的重要性体现在规范了工作流程、减少了安全隐患、提高了工作效率，对企业的发展至关重要。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安全生产规章制度的作用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规范工作流程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保障员工安全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减少安全隐患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建立规范制度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降低生产风险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预防事故发生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光纤通信行业的安全生产规章制度概况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高科技含量、工作环境复杂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行业特点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员工遵守情况、管理监督程度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执行情况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安全操作规程、应急预案等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完善方法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执行检查、定期审查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不断改进、持续优化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借鉴经验、学习先进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预防事故重要性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提高安全意识、加强培训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强化管理措施、改进设施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压实责任制度、落实措施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安全生产规章制度的建立与完善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明确目标、制定计划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征求意见、制定方案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发布文件、组织实施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安全生产规章制度培训计划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安全生产规章制度培训计划旨在提高员工对规章制度的理解和遵守，确保企业生产经营活动的安全稳定进行。培训内容包括安全操作要点、应急处理流程等，通过培训，能够有效提升员工的安全意识和应对能力。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物理安全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建筑物安全管理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制定和执行安全管理制度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建筑物安全规定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定期维护保养安全设备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安全设备的维护与检查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明确安全出口位置并标识清晰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安全出口设置与标识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工作场所安全管理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避免用电安全事故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电气设备安全使用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加强火灾防范措施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防止火灾与爆炸事故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规范作业流程，确保安全生产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作业安全操作规范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废弃物处理规定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妥善处理废弃物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分类、减量、资源化利用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紧急事件应对预案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建立应急预案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制定紧急事件处理流程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环境安全管理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环境卫生与噪音控制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保持工作环境整洁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采取措施控制噪音污染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人身安全管理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工作中保护好自己的身体健康是至关重要的，劳动保护与职业危害防护是我们工作中不可或缺的一部分。通过人身安全管理，我们可以提高员工的安全意识，降低事故的发生率。作业人员的安全教育与培训也是至关重要的，要确保每位员工都了解安全规定，并且掌握紧急事件的处理方法。事故与伤病报告程序必须及时，以便做出应对措施，避免事态扩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系统安全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网络安全管理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设备设置及防护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网络设备安全配置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加密技术与传输管控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数据传输安全措施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应急响应与处置流程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网络安全事件处理流程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数据安全管理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定期备份与紧急恢复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数据备份与恢复策略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泄露报告及应对流程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数据泄露事件处理规定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数据保护与权限管理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数据加密与访问控制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软件使用授权规定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授权申请流程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使用合规规范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软件测试与验收流程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测试标准与报告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验收条件与流程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软件安全管理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安全漏洞与补丁管理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漏洞检测与修复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补丁升级流程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信息安全管理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信息资产的分类和保护是企业安全的基础，信息安全意识培训可提高员工对安全的重视程度。建立安全事件监测与应急响应机制，能有效应对各类安全威胁。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https://d.book118.com/927035154012006055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光纤通信行业安全生产规章制度培训</vt:lpstr>
      <vt:lpstr>目录</vt:lpstr>
      <vt:lpstr>第1章 光纤通信行业安全生产规章制度概述</vt:lpstr>
      <vt:lpstr> </vt:lpstr>
      <vt:lpstr>安全生产规章制度的作用</vt:lpstr>
      <vt:lpstr>光纤通信行业的安全生产规章制度概况</vt:lpstr>
      <vt:lpstr>安全生产规章制度的建立与完善</vt:lpstr>
      <vt:lpstr> </vt:lpstr>
      <vt:lpstr>第2章 物理安全</vt:lpstr>
      <vt:lpstr>建筑物安全管理</vt:lpstr>
      <vt:lpstr>工作场所安全管理</vt:lpstr>
      <vt:lpstr>环境安全管理</vt:lpstr>
      <vt:lpstr> </vt:lpstr>
      <vt:lpstr>第3章 系统安全</vt:lpstr>
      <vt:lpstr>网络安全管理</vt:lpstr>
      <vt:lpstr>数据安全管理</vt:lpstr>
      <vt:lpstr>软件安全管理</vt:lpstr>
      <vt:lpstr>信息安全管理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2024-09-29T15:02:16.057</cp:lastPrinted>
  <dcterms:created xsi:type="dcterms:W3CDTF">2024-09-29T07:02:16Z</dcterms:created>
  <dcterms:modified xsi:type="dcterms:W3CDTF">2024-09-29T07:02:18Z</dcterms:modified>
</cp:coreProperties>
</file>