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C25FA-E5DC-4DA7-B4D8-227CC06BD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0429C-D2C9-44B8-B4E7-D375772B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13CF9-D061-4802-B42C-0897BAED6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EA6D8-30E6-4C3D-8DD3-60D9DB461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820EB-A96A-40AF-9548-AD01001B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E3327-588D-4924-B195-631044C7B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D79DF5-D0ED-4DEC-AAAD-835D5A7FB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88473-199A-46FD-A9A7-8C93B8C21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2A549-D69C-468B-9BB0-099EE39E5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1C4AD-E9B7-4086-9A72-FBC165E5C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FCF28-2D82-45C1-A5F9-92418BCB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6136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组建食品科技公司方案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XX-01-19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公司概述与市场分析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产品研发与创新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生产运营与供应链管理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品牌推广与市场营销策略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组织架构与人力资源管理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财务规划与风险管理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公司概述与市场分析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注册资本：XX万元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公司定位：致力于为消费者提供健康、安全、美味的食品，推动食品科技行业的发展。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经营范围：食品研发、生产、销售等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公司名称：XX食品科技有限公司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公司背景及定位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52" r="303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全国范围内的食品消费市场，重点关注健康食品领域。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注重健康饮食的消费者，包括年轻人、中老年人等各个年龄段。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目标市场及消费者群体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食品科技行业竞争激烈，市场上存在众多品牌和产品，但消费者对健康、安全、美味的食品需求不断增长，为行业提供了广阔的发展空间。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随着消费者对健康饮食的关注度不断提高，未来食品科技行业将更加注重产品的健康、安全、营养等方面，同时，智能化、个性化等也将成为行业发展的重要趋势。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75" r="25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公司需遵守《中华人民共和国食品安全法》、《中华人民共和国公司法》等相关法律法规，确保公司的合法经营。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国家对食品科技行业给予一定的政策支持，如鼓励企业加大研发投入、推动行业技术创新等，为公司的发展提供了良好的政策环境。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法律法规环境分析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产品研发与创新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设立研发部门，包括食品科学、营养学、工程学等多学科背景的专家团队。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明确研发团队各成员的职责，包括产品研发、技术创新、实验设计、数据分析等。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建立高效的团队沟通机制，促进团队成员之间的紧密合作，确保研发项目的顺利进行。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专注于食品科技领域的关键技术研究，如食品成分分析、营养优化、加工工艺改进等。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技术转化应用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将研发成果转化为实际产品，通过中试放大和生产线验证，确保技术的可行性和产品的稳定性。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鼓励团队成员进行技术创新和专利申请，保持公司在行业内的技术领先地位。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核心技术研发与转化应用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通过市场调研和趋势分析，不断发掘新的产品机会和市场空间，拓展公司的产品线和市场覆盖范围。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注重品牌建设和营销推广，提升公司产品的知名度和美誉度，增强市场竞争力。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根据市场需求和公司战略，规划不同系列的产品线，包括健康食品、功能性食品、特色食品等。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产品线规划及拓展策略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加强知识产权保护意识，防范潜在的知识产权纠纷和风险，制定应对策略和措施。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专利申请与保护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积极申请相关技术的专利，确保公司技术的独占性和竞争优势。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建立完善的知识产权管理制度，包括专利维护、商标注册、技术秘密保护等。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生产运营与供应链管理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考虑地理位置、交通便利性、资源供应、劳动力成本等因素，选择最有利于公司发展的地区建立生产基地。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根据生产需求，合理规划生产设施、仓储设施、办公设施等，确保生产流程顺畅、高效。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通过生产线平衡、工艺流程优化等手段，提高生产效率和产品质量，降低生产成本。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生产基地建设规划及布局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根据产品特性和市场需求，设计合理的生产工艺流程，包括原料处理、加工、包装等环节。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选用先进的生产设备和技术，提高生产自动化程度，降低人工干预和误差。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通过持续改进和创新，优化生产工艺流程，提高生产效率和产品质量。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建立严格的供应商评估和选择机制，确保供应商具备稳定的质量、价格和服务水平。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根据生产计划和市场需求，制定合理的采购策略，包括采购周期、批量、价格等。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建立供应商档案和绩效评价体系，对供应商进行定期评估和监督，确保供应商持续改进和提高。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https://d.book118.com/927036136055006053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2024-09-27T04:19:15.198</cp:lastPrinted>
  <dcterms:created xsi:type="dcterms:W3CDTF">2024-09-26T20:19:15Z</dcterms:created>
  <dcterms:modified xsi:type="dcterms:W3CDTF">2024-09-26T20:19:17Z</dcterms:modified>
</cp:coreProperties>
</file>