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35E36-0F40-4CD3-A95D-E65939FE4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BB82E-3A2E-4842-B402-4625D1B06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EEBE4-E083-4D29-9C06-E8871EA8C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40112-6CB5-4A17-9CBA-7D98E8E5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7AFCB-2B93-48A0-9416-F95CA66D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3C5429-8CDC-44AD-8849-D69C6121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F54E2-4E4B-4FD8-B12C-688368EA7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F1485C-6536-4DF0-A557-6C2D5D9E8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F25281-C256-43D5-8189-56008D67C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C22F4-2820-4C9F-BE97-E4163F7DF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68A0C-5C01-426A-93E6-A286A21A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3615202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24年初中生新年目标计划：迈向更好的自己\n## 1.自我认知与目标设定：明确初中生的角色与责任\n### 1.1初中生心理特点与发展阶段分析\n### 1.2明确初中生的学习目标与任务\n### 1.3认识自己的兴趣与特长，制定个性化的目标\n## 2.学习方法与时间管理：提高学习效率的关键\n### 2.1掌握有效的学习方法与技巧\n### 2.2合理安排学习时间，制定学习计划\n### 2.3培养良好的学习习惯与自律精神\n## 3.学科知识与技能拓展：提升核心竞争力\n### 3.1深入掌握学科基础知识与重点难点\n### 3.2了解学科发展趋势与前沿领域\n### 3.3培养跨学科知识与技能，提高综合素质\n## 4.心理素质与情绪调节：培养健康的心态\n### 4.1认识心理素质的重要性，提高抗压能力\n### 4.2学会调节情绪，保持积极心态\n### 4.3培养自信与乐观，勇敢面对挑战\n## 5.人际交往与团队协作：学会与他人共同成长\n### 5.1学会与他人沟通与交流，建立良好的人际关系\n### 5.2了解团队协作的重要性，提高团队协作能力\n### 5.3培养领导力与团队精神，共同实现目标\n## 6.运动与健康：保持身体健康，享受生活\n### 6.1认识运动与健康的关系，养成运动的习惯\n### 6.2掌握基本的运动技能与方法\n### 6.3关注健康饮食与作息，保持身心健康\n## 7.职业规划与人生发展：展望未来的蓝图\n### 7.1了解职业世界与职业规划的重要性\n### 7.2探索自己的职业兴趣与潜力\n### 7.3制定个人发展计划，为未来做好准备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00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汇报人：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XXX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400"/>
              <a:t>2024年初中生新年目标计划：迈向更好的自己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自我认知与目标设定：明确初中生的角色与责任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认知能力逐渐增强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对事物的认知更加深入，能够理解抽象概念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逻辑思维能力逐渐形成，能够进行逻辑推理和判断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自我意识逐渐增强，对自己的认识和评价更加客观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情感波动较大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容易受到外界因素的影响，产生情绪波动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友谊观念逐渐加深，对朋友的需求更加强烈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开始对异性产生好感，关注异性同学</a:t>
                </a:r>
                <a:endParaRPr/>
              </a:p>
            </p:txBody>
          </p:sp>
          <p:pic>
            <p:nvPicPr>
              <p:cNvPr id="26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意志品质逐渐培养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克服困难的勇气逐渐增强，能够坚持完成任务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责任感逐渐增强，对自己的行为更加负责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自律意识逐渐形成，能够自觉遵守纪律和规则</a:t>
                </a:r>
                <a:endParaRPr/>
              </a:p>
            </p:txBody>
          </p:sp>
          <p:pic>
            <p:nvPicPr>
              <p:cNvPr id="27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初中生心理特点与发展阶段分析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明确初中生的学习目标与任务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提高学科知识水平，掌握重点难点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培养良好的学习习惯和自律精神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提高综合素质，为高中学习和生活打下基础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学习各学科基础知识，加深对学科的理解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掌握有效的学习方法，提高学习效率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完成作业和复习，巩固所学知识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认识自己的兴趣与特长，制定个性化的目标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8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了解自己的兴趣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通过尝试不同的活动，发现自己的兴趣爱好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与同学交流，了解他们的兴趣爱好，拓宽自己的视野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思考自己希望在哪些领域发展，找到兴趣所在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发现自己的特长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通过课堂学习和课外活动，发现自己在某些方面的优势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与家人和朋友交流，了解他们对自己的看法和评价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自我反思，认识到自己的特长和潜力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制定个性化的目标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根据自己的兴趣和特长，制定适合自己的目标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设定短期和长期目标，确保目标的可实现性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制定具体的行动计划，为实现目标付出努力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1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学习方法与时间管理：提高学习效率的关键</a:t>
            </a:r>
            <a:endParaRPr/>
          </a:p>
        </p:txBody>
      </p:sp>
      <p:sp>
        <p:nvSpPr>
          <p:cNvPr id="31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学习方法</a:t>
                </a:r>
                <a:endParaRPr/>
              </a:p>
            </p:txBody>
          </p:sp>
          <p:sp>
            <p:nvSpPr>
              <p:cNvPr id="3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课前预习，提高课堂学习效果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课堂上认真听讲，积极参与讨论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课后及时复习，巩固所学知识</a:t>
                </a:r>
                <a:endParaRPr/>
              </a:p>
            </p:txBody>
          </p:sp>
          <p:sp>
            <p:nvSpPr>
              <p:cNvPr id="3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学习技巧</a:t>
                </a:r>
                <a:endParaRPr/>
              </a:p>
            </p:txBody>
          </p:sp>
          <p:sp>
            <p:nvSpPr>
              <p:cNvPr id="3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制定学习计划，合理安排学习时间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学会做笔记，提高学习效果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学会运用思维导图，整理知识体系</a:t>
                </a:r>
                <a:endParaRPr/>
              </a:p>
            </p:txBody>
          </p:sp>
          <p:sp>
            <p:nvSpPr>
              <p:cNvPr id="3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掌握有效的学习方法与技巧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学习时间</a:t>
                </a:r>
                <a:endParaRPr/>
              </a:p>
            </p:txBody>
          </p:sp>
          <p:sp>
            <p:nvSpPr>
              <p:cNvPr id="3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合理安排学习时间，避免临时抱佛脚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保持每天的学习时间，形成良好的学习习惯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合理安排休息时间，保证身心健康</a:t>
                </a:r>
                <a:endParaRPr/>
              </a:p>
            </p:txBody>
          </p:sp>
          <p:sp>
            <p:nvSpPr>
              <p:cNvPr id="3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</a:t>
                </a:r>
                <a:endParaRPr/>
              </a:p>
            </p:txBody>
          </p:sp>
          <p:sp>
            <p:nvSpPr>
              <p:cNvPr id="3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制定每周的学习计划，明确学习任务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设定短期和长期目标，确保学习方向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定期检查学习进度，调整学习计划</a:t>
                </a:r>
                <a:endParaRPr/>
              </a:p>
            </p:txBody>
          </p:sp>
          <p:sp>
            <p:nvSpPr>
              <p:cNvPr id="3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合理安排学习时间，制定学习计划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培养良好的学习习惯与自律精神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学习习惯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养成每天按时起床的习惯，保持精力充沛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养成认真完成作业的习惯，巩固所学知识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养成定期复习的习惯，提高学习效果</a:t>
                </a:r>
                <a:endParaRPr/>
              </a:p>
            </p:txBody>
          </p:sp>
          <p:pic>
            <p:nvPicPr>
              <p:cNvPr id="3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自律精神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自觉遵守学习计划，按照计划进行学习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克服懒惰和拖延，提高学习效率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自我激励，保持学习的积极性和主动性</a:t>
                </a:r>
                <a:endParaRPr/>
              </a:p>
            </p:txBody>
          </p:sp>
          <p:pic>
            <p:nvPicPr>
              <p:cNvPr id="3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学科知识与技能拓展：提升核心竞争力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学科基础知识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深入学习各学科基础知识，打好基础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了解学科知识体系，形成完整的知识结构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掌握学科的基本概念、原理和方法，提高理解能力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重点难点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针对学科重点难点进行深入学习和讨论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通过练习和测试，巩固对重点难点的掌握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学会运用重点难点知识解决实际问题，提高运用能力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深入掌握学科基础知识与重点难点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了解学科发展趋势与前沿领域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学科发展趋势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关注学科的发展动态，了解学科的发展趋势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学习新兴学科和交叉学科，拓宽知识领域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了解学科的实践应用，增强学习的动力和兴趣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前沿领域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了解学科的前沿领域和研究方向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阅读专业书籍和论文，提高学术素养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参加学术活动，与专家学者交流，拓宽视野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培养跨学科知识与技能，提高综合素质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跨学科知识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学习与学科相关的其他学科知识，拓宽知识面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了解学科间的联系和渗透，形成完整的知识体系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学会运用跨学科知识解决问题，提高创新能力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跨学科技能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培养跨学科的技能，如沟通、组织和协调能力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参加课外活动和社团，提高实践能力和团队协作能力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培养创新思维和批判性思维，提高综合素质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心理素质与情绪调节：培养健康的心态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心理素质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了解心理素质的重要性，提高自我认知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培养良好的心理素质，如自信、乐观和抗压能力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学会调整心态，保持积极的心态面对学习和生活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抗压能力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学会面对压力，提高抗压能力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了解压力的来源和解决方法，减轻压力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培养良好的生活习惯，保持身心健康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认识心理素质的重要性，提高抗压能力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https://d.book118.com/927036152024006052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2024年初中生新年目标计划：迈向更好的自己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2024-09-25T13:41:24.417</cp:lastPrinted>
  <dcterms:created xsi:type="dcterms:W3CDTF">2024-09-25T05:41:24Z</dcterms:created>
  <dcterms:modified xsi:type="dcterms:W3CDTF">2024-09-25T05:41:26Z</dcterms:modified>
</cp:coreProperties>
</file>