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8020C-EF35-48C1-A67D-F0072F7BC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C5A8E-C4B1-444F-A74F-4F0EC7071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B195E-DEBD-4C81-A1AE-F62ADF3D9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DDCE74-34A3-4A0F-BB67-A56520C56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447BB-6F55-4020-8BFD-618BA6C4B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2C62C-C394-4CD8-9F4D-FDC3D5254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FA8679-49B9-44EA-9458-9C7EA2B3E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03F3C-8A79-40FA-8256-973C51EE6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85D367-7BAA-4A31-96E7-707FADCBF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3766A-7DB7-4F19-A39C-BD9FC385A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8C5BD-382F-4739-AB47-01BA30BE7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411400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厂内实习学生安全教育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实习安全概述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厂内安全规章制度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生产设备与安全操作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危险源识别与防范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安全意识培养与自我防护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实习安全概述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保障学生人身安全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实习期间，学生将接触到各种机械设备、工艺流程和作业环境，存在潜在的安全隐患。通过安全教育，学生可以了解并遵守安全操作规程，降低事故发生的概率，保障自身的人身安全。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促进实习顺利进行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安全是实习活动顺利进行的基础。只有确保实习环境的安全，学生才能专注于实习任务，充分学习和掌握实践技能，提高实习效果。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培养学生安全意识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实习安全教育不仅有助于学生了解安全知识，更重要的是培养学生的安全意识。这将使学生在未来的职业生涯中始终保持对安全的关注，形成良好的职业习惯。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在实习过程中，学生可能接触到各种机械设备，如操作不当或设备故障，可能导致机械伤害事故。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实习场所通常涉及电气设备的使用，不正确的操作或设备老化可能导致触电事故。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化学品安全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某些实习岗位可能涉及化学品的使用和管理。学生需要了解化学品的性质、储存和使用方法，以防止化学品泄漏、火灾或中毒事故。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劳动安全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实习过程中可能涉及体力劳动或搬运重物等任务，不正确的操作姿势或过度疲劳可能导致肌肉骨骼损伤。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实习期间的安全风险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通过安全教育，使学生充分认识到实习过程中潜在的安全风险，增强安全防范意识。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传授安全知识与技能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安全教育应向学生传授基本的安全知识和技能，如安全操作规程、应急处理措施等，使学生能够正确应对实习过程中的安全问题。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培养学生安全习惯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通过反复强调和实践安全要求，使学生在实习过程中逐渐形成良好的安全习惯，为未来的职业生涯奠定坚实的安全基础。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厂内安全规章制度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安全防护用品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入厂前必须佩戴齐全安全防护用品，如安全帽、工作服、劳保鞋等。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禁止吸烟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厂区内严禁吸烟，吸烟者必须到指定区域吸烟。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禁止酒后上岗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严禁酒后上岗，确保工作安全。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熟悉安全出口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了解并熟悉厂区的安全出口、疏散通道及应急设施。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入厂安全须知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注意机械安全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在操作机械设备时，要注意安全操作规程，确保机械正常运转，防止发生机械伤害事故。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电气设备安全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使用电气设备时，要确保设备接地良好，防止触电事故的发生。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严格遵守岗位操作规程，不得违章操作。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化学品安全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接触和使用化学品时，要了解化学品的性质、危害及防护措施，正确使用和储存化学品。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厂内安全操作规程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熟悉火灾报警程序，掌握灭火器材的使用方法，定期进行消防演练。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触电应急处理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发现有人触电时，应立即切断电源或用绝缘物体使触电者脱离电源，然后进行急救。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机械伤害应急处理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发生机械伤害事故时，应立即停机并切断电源，对伤者进行必要的急救措施，并及时报告。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化学品泄漏应急处理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发生化学品泄漏时，要迅速撤离泄漏污染区，并立即报告有关部门，采取相应的应急处理措施。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紧急情况下的应对措施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生产设备与安全操作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设备类型与功能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介绍厂内主要生产设备，包括机床、冲压机、焊接机等，并说明各自的功能和用途。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操作规范与流程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详细讲解每种设备的正确操作方法和流程，包括启动、运行、停止等操作步骤。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安全警示标识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指出设备上的安全警示标识及其含义，如禁止触摸、高温危险等，提醒学生注意。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生产设备简介及操作规范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强调在操作设备时必须佩戴的个人防护用品，如安全帽、防护服、劳保鞋等。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安全操作要点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列出在操作设备过程中需要特别注意的安全事项，如禁止擅自离开岗位、禁止超负荷运行等。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说明在设备出现故障或异常情况时的应急处理措施，如立即停机、报告维修人员等。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设备使用中的安全注意事项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介绍设备的日常维护和保养方法，如定期清洁、润滑、紧固等，以延长设备使用寿命。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日常维护与保养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讲解设备常见故障的诊断和排除方法，帮助学生掌握基本的维修技能。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故障诊断与排除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强调在设备维修过程中的安全注意事项，如断电操作、防止误启动等。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维修安全注意事项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设备维护与保养知识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危险源识别与防范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https://d.book118.com/927041140006006041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2024-09-13T17:06:40.941</cp:lastPrinted>
  <dcterms:created xsi:type="dcterms:W3CDTF">2024-09-13T09:06:40Z</dcterms:created>
  <dcterms:modified xsi:type="dcterms:W3CDTF">2024-09-13T09:06:43Z</dcterms:modified>
</cp:coreProperties>
</file>