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WFBRW+QVLTBP+ArialMT"/>
      <p:regular r:id="rId15"/>
    </p:embeddedFont>
    <p:embeddedFont>
      <p:font typeface="FVSAHO+MS-UIGothic"/>
      <p:regular r:id="rId16"/>
    </p:embeddedFont>
    <p:embeddedFont>
      <p:font typeface="VENTST+HGMPSN+MicrosoftYaHei-Bold"/>
      <p:regular r:id="rId17"/>
    </p:embeddedFont>
    <p:embeddedFont>
      <p:font typeface="CPFOHG+GKAMD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28A2E-4336-4C64-8B9C-9BD98D77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80015-2A9C-425C-8C25-C452E77F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03EDB-B325-4EFC-95FF-0CA59A16F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DE03A-DA7E-4E95-9022-4E59D608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579E9-9AF7-402A-85B2-E204988A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70268-A977-4EED-B29A-48CDB50A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386FC-6305-4D5D-BF39-12455C157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9DAAF-43C8-4B5F-B233-44850E47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273A8-8D9E-4396-A263-17005B6A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E9A2A-E449-410A-AB28-5290F608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5D89-8774-421E-B797-8F2DB5AF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42052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WFBRW+QVLTBP+ArialMT"/>
                <a:cs typeface="PWFBRW+QVLTB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后出血的定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与原因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WFBRW+QVLTBP+ArialMT"/>
                <a:cs typeface="PWFBRW+QVLTB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后出血的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察要点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WFBRW+QVLTBP+ArialMT"/>
                <a:cs typeface="PWFBRW+QVLTB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后出血的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理措施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WFBRW+QVLTBP+ArialMT"/>
                <a:cs typeface="PWFBRW+QVLTB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后出血的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防与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WFBRW+QVLTBP+ArialMT"/>
                <a:cs typeface="PWFBRW+QVLTB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FVSAHO+MS-UIGothic"/>
                <a:cs typeface="FVSAHO+MS-UIGothic"/>
              </a:rPr>
              <a:t>后出血的病例分享与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VENTST+HGMPSN+MicrosoftYaHei-Bold"/>
                <a:cs typeface="VENTST+HGMPSN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VENTST+HGMPSN+MicrosoftYaHei-Bold"/>
                <a:cs typeface="VENTST+HGMPSN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VENTST+HGMPSN+MicrosoftYaHei-Bold"/>
                <a:cs typeface="VENTST+HGMPS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FVSAHO+MS-UIGothic"/>
                <a:cs typeface="FVSAHO+MS-UIGothic"/>
              </a:rPr>
              <a:t>子</a:t>
            </a: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宫</a:t>
            </a:r>
            <a:r>
              <a:rPr sz="1600">
                <a:solidFill>
                  <a:srgbClr val="8D3900"/>
                </a:solidFill>
                <a:latin typeface="FVSAHO+MS-UIGothic"/>
                <a:cs typeface="FVSAHO+MS-UIGothic"/>
              </a:rPr>
              <a:t>收</a:t>
            </a:r>
            <a:r>
              <a:rPr sz="1600">
                <a:solidFill>
                  <a:srgbClr val="8D3900"/>
                </a:solidFill>
                <a:latin typeface="SimSun"/>
                <a:cs typeface="SimSun"/>
              </a:rPr>
              <a:t>缩</a:t>
            </a:r>
            <a:r>
              <a:rPr sz="1600">
                <a:solidFill>
                  <a:srgbClr val="8D3900"/>
                </a:solidFill>
                <a:latin typeface="FVSAHO+MS-UIGothic"/>
                <a:cs typeface="FVSAHO+MS-UIGothic"/>
              </a:rPr>
              <a:t>乏力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VSAHO+MS-UIGothic"/>
                <a:cs typeface="FVSAHO+MS-UIGothic"/>
              </a:rPr>
              <a:t>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600">
                <a:solidFill>
                  <a:srgbClr val="FFFFFF"/>
                </a:solidFill>
                <a:latin typeface="FVSAHO+MS-UIGothic"/>
                <a:cs typeface="FVSAHO+MS-UIGothic"/>
              </a:rPr>
              <a:t>滞留或残留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99388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是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后出血最常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的原因，由于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产妇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精神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、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度疲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程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时间过长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或子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宫过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度膨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等因素，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致子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收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乏力，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血管关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不全，引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出血。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53331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未在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内排出，影响子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致出血。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软产</a:t>
            </a:r>
            <a:r>
              <a:rPr sz="1600">
                <a:solidFill>
                  <a:srgbClr val="FFFFFF"/>
                </a:solidFill>
                <a:latin typeface="FVSAHO+MS-UIGothic"/>
                <a:cs typeface="FVSAHO+MS-UIGothic"/>
              </a:rPr>
              <a:t>道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D3900"/>
                </a:solidFill>
                <a:latin typeface="FVSAHO+MS-UIGothic"/>
                <a:cs typeface="FVSAHO+MS-UIGothic"/>
              </a:rPr>
              <a:t>凝血功能障碍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道撕裂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FVSAHO+MS-UIGothic"/>
                <a:cs typeface="FVSAHO+MS-UIGothic"/>
              </a:rPr>
              <a:t>致大量出血。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产妇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患有血液系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疾病或肝功能异常，影响凝血功能，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致</a:t>
            </a:r>
            <a:r>
              <a:rPr sz="1350">
                <a:solidFill>
                  <a:srgbClr val="8D39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8D3900"/>
                </a:solidFill>
                <a:latin typeface="FVSAHO+MS-UIGothic"/>
                <a:cs typeface="FVSAHO+MS-UIGothic"/>
              </a:rPr>
              <a:t>后出血。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后出血的危害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PFOHG+GKAMDI+MicrosoftYaHei"/>
                <a:cs typeface="CPFOHG+GKAMD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PFOHG+GKAMDI+MicrosoftYaHei"/>
                <a:cs typeface="CPFOHG+GKAMD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PFOHG+GKAMDI+MicrosoftYaHei"/>
                <a:cs typeface="CPFOHG+GKAMD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PFOHG+GKAMDI+MicrosoftYaHei"/>
                <a:cs typeface="CPFOHG+GKAMDI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VENTST+HGMPSN+MicrosoftYaHei-Bold"/>
                <a:cs typeface="VENTST+HGMPS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察生命体征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VSAHO+MS-UIGothic"/>
                <a:cs typeface="FVSAHO+MS-UIGothic"/>
              </a:rPr>
              <a:t>体温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VSAHO+MS-UIGothic"/>
                <a:cs typeface="FVSAHO+MS-UIGothic"/>
              </a:rPr>
              <a:t>脉搏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VSAHO+MS-UIGothic"/>
                <a:cs typeface="FVSAHO+MS-UIGothic"/>
              </a:rPr>
              <a:t>呼吸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FVSAHO+MS-UIGothic"/>
                <a:cs typeface="FVSAHO+MS-UIGothic"/>
              </a:rPr>
              <a:t>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脉搏的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率和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度，若出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脉搏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或无法触及，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警惕出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血性休克。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续监测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体温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化，若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异常升高或降低，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告医生。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察呼吸是否平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，有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时测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量血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，若出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下降，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理。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0176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无呼吸困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FVSAHO+MS-UIGothic"/>
                <a:cs typeface="FVSAHO+MS-UIGothic"/>
              </a:rPr>
              <a:t>或急促症状。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察子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收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缩</a:t>
            </a: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ENTST+HGMPSN+MicrosoftYaHei-Bold"/>
                <a:cs typeface="VENTST+HGMPS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ENTST+HGMPSN+MicrosoftYaHei-Bold"/>
                <a:cs typeface="VENTST+HGMPS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ENTST+HGMPSN+MicrosoftYaHei-Bold"/>
                <a:cs typeface="VENTST+HGMPS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FVSAHO+MS-UIGothic"/>
                <a:cs typeface="FVSAHO+MS-UIGothic"/>
              </a:rPr>
              <a:t>子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宫质</a:t>
            </a:r>
            <a:r>
              <a:rPr sz="2000">
                <a:solidFill>
                  <a:srgbClr val="FF960E"/>
                </a:solidFill>
                <a:latin typeface="FVSAHO+MS-UIGothic"/>
                <a:cs typeface="FVSAHO+MS-UIGothic"/>
              </a:rPr>
              <a:t>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宫</a:t>
            </a:r>
            <a:r>
              <a:rPr sz="2000" spc="25">
                <a:solidFill>
                  <a:srgbClr val="FF960E"/>
                </a:solidFill>
                <a:latin typeface="FVSAHO+MS-UIGothic"/>
                <a:cs typeface="FVSAHO+MS-UIGothic"/>
              </a:rPr>
              <a:t>底高度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FVSAHO+MS-UIGothic"/>
                <a:cs typeface="FVSAHO+MS-UIGothic"/>
              </a:rPr>
              <a:t>子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宫轮</a:t>
            </a:r>
            <a:r>
              <a:rPr sz="2000">
                <a:solidFill>
                  <a:srgbClr val="FF960E"/>
                </a:solidFill>
                <a:latin typeface="FVSAHO+MS-UIGothic"/>
                <a:cs typeface="FVSAHO+MS-UIGothic"/>
              </a:rPr>
              <a:t>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FVSAHO+MS-UIGothic"/>
                <a:cs typeface="FVSAHO+MS-UIGothic"/>
              </a:rPr>
              <a:t>察阴道流血情况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VSAHO+MS-UIGothic"/>
                <a:cs typeface="FVSAHO+MS-UIGothic"/>
              </a:rPr>
              <a:t>流血量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VSAHO+MS-UIGothic"/>
                <a:cs typeface="FVSAHO+MS-UIGothic"/>
              </a:rPr>
              <a:t>流血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颜</a:t>
            </a:r>
            <a:r>
              <a:rPr sz="2300">
                <a:solidFill>
                  <a:srgbClr val="FF960E"/>
                </a:solidFill>
                <a:latin typeface="FVSAHO+MS-UIGothic"/>
                <a:cs typeface="FVSAHO+MS-UIGothic"/>
              </a:rPr>
              <a:t>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VSAHO+MS-UIGothic"/>
                <a:cs typeface="FVSAHO+MS-UIGothic"/>
              </a:rPr>
              <a:t>流血速度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https://d.book118.com/927042052166006043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PWFBRW+QVLTBP+ArialMT</vt:lpstr>
      <vt:lpstr>Times New Roman</vt:lpstr>
      <vt:lpstr>SimSun</vt:lpstr>
      <vt:lpstr>FVSAHO+MS-UIGothic</vt:lpstr>
      <vt:lpstr>VENTST+HGMPSN+MicrosoftYaHei-Bold</vt:lpstr>
      <vt:lpstr>CPFOHG+GKAMDI+MicrosoftYaHei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2024-09-18T01:18:32.967</cp:lastPrinted>
  <dcterms:created xsi:type="dcterms:W3CDTF">2024-09-17T17:18:32Z</dcterms:created>
  <dcterms:modified xsi:type="dcterms:W3CDTF">2024-09-17T17:18:34Z</dcterms:modified>
</cp:coreProperties>
</file>