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0205B-9CF9-4676-B389-3F075A1CA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0D695-9B38-4CFD-9212-A5F1C9E22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9F465-F22D-4650-9DB5-91B8462BE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1386A-02CF-4A5F-B2A7-936895916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5E7F37-3F81-43B3-82E2-9597751E8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F5618-6986-4BE6-8C34-5677E7BFB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1B3F63-60E5-477F-BE90-84DC1D229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51757-C6EC-4097-8062-5AF8FB25B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4CA68-95F1-4647-801B-5F3E2AB83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A446F-2BD8-4ADB-B527-A4405957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B574B-D253-4571-9541-ADFFB5245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43101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褚橙的营销手段和特色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褚橙简介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褚橙的营销手段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褚橙的特色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深入了解褚橙的营销手段和特色，为其他农产品品牌提供借鉴和启示。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褚橙作为一款高品质的柑橘类水果，近年来在市场上获得了广泛的认可和好评。其成功的营销手段和特色成为了研究的重点。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8375884">
            <a:off x="1990249" y="1573891"/>
            <a:ext cx="2372296" cy="1026604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7494101">
            <a:off x="4401979" y="2345892"/>
            <a:ext cx="2094833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7358619">
            <a:off x="7362539" y="1859831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3380677">
            <a:off x="443389" y="2966446"/>
            <a:ext cx="2369725" cy="1026223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3880404">
            <a:off x="2573360" y="3655102"/>
            <a:ext cx="2094738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2257082">
            <a:off x="6217063" y="3265816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本报告将分为三个部分：褚橙的营销手段、褚橙的特色以及结论和建议。通过对这三个方面的深入分析，以期为相关产业提供有益的参考。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褚橙简介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褚橙是一种甜橙品种，原产于云南地区，果实呈椭圆形，果皮为橙黄色，光滑且薄，果肉味甜、水分足，是柑橘类水果中的佼佼者。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褚橙的营养价值高，含有丰富的维生素C、膳食纤维和矿物质，对人体健康有多种益处。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褚橙品牌由云南褚时健先生创立，他被誉为“中国烟草大王”和“中国橙王”，凭借对农业的热爱和执着，将原本默默无闻的甜橙打造成了享誉全国的品牌。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褚橙在品牌发展过程中，注重品质和口感，通过科学化的种植和严格的质量控制，确保每一颗果实都达到高品质标准。同时，褚橙还通过一系列的营销手段和品牌推广活动，逐渐树立起了良好的品牌形象和市场口碑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褚橙的营销手段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8" r="308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媒体广告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通过电视、广播、报纸等传统媒体进行广告宣传，提高品牌知名度。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组织各类线下活动，如品酒会、发布会等，吸引目标客户群体。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通过购买产品赠送小礼品等方式，提高消费者购买意愿。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https://d.book118.com/927043101032006044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2024-09-18T10:32:12.624</cp:lastPrinted>
  <dcterms:created xsi:type="dcterms:W3CDTF">2024-09-18T02:32:12Z</dcterms:created>
  <dcterms:modified xsi:type="dcterms:W3CDTF">2024-09-18T02:32:14Z</dcterms:modified>
</cp:coreProperties>
</file>