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4B4D-82F9-49C5-A8DF-6509E7ACB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C775-7559-48A2-9915-E6157C9F1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45CBE-F04C-4167-9FF2-91650AAF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5E134-7571-4E9E-92C5-2317573F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0228F7-E2B2-4C5E-9FA5-8E6A7024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09DFF-EE68-4CE2-84AC-DF5393863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72E9A-4E02-4D07-A6EF-FD7358964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8FF3E-7C1B-4667-9588-1934B7FA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36158-44D7-40F4-A52F-CF45719B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B99A3-1D6F-45DD-858D-F0E766F2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8264-830A-40ED-B7AF-C73628EF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46064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急诊科病人病情转变的临床观察与护理决策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急诊科病人病情转变类型及特点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临床观察在急诊科护理中的意义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护理决策在急诊科病人病情转变中的作用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急诊科护士在应对病人病情转变中的职责与技能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探讨急诊科病人病情转变的临床观察与护理决策的重要性和必要性。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分析急诊科病人病情转变的特点和规律，为临床观察和护理决策提供科学依据。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提高急诊科护士对病人病情转变的敏感度和应对能力，优化护理服务质量。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急诊科常见病情转变类型及其特点。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临床观察在急诊科病人病情转变中的作用。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护理决策在急诊科病人病情转变中的应用。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急诊科护士在应对病人病情转变中的职责和技能。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急诊科病人病情转变类型及特点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短时间内病情急剧变化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症状表现明显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原因多样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如心跳骤停、急性呼吸衰竭等，需要立即采取紧急抢救措施。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病人可能出现剧烈疼痛、呼吸困难、意识障碍等严重症状，易于观察和识别。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可能由外伤、急性感染、中毒等多种原因引起，需要迅速判断和处理。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突发性转变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渐进性转变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如慢性疾病的急性发作、感染逐渐加重等，病情在一段时间内持续恶化。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病人可能出现持续发热、咳嗽、乏力等症状，需要密切观察病情变化。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根据病情变化，及时调整药物使用、治疗措施等，以控制病情发展。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病情逐渐恶化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症状表现逐渐加重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需要及时调整治疗方案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病情难以预测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需要全面评估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治疗决策需谨慎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不明原因性转变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对病人进行全面的病史询问、体格检查和实验室检查，以尽可能明确病因和诊断。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在明确病因前，治疗决策需综合考虑病人整体状况，避免盲目用药或过度治疗。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病人病情复杂，难以准确判断病情发展趋势和预后。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意识状态改变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疼痛症状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各类转变的临床表现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如体温、脉搏、呼吸、血压等生命体征出现异常波动。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病人可能出现意识模糊、昏迷等意识障碍表现。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不同病情转变可能伴随不同程度的疼痛表现，如头痛、胸痛、腹痛等。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如呼吸困难、咳嗽、呕吐、腹泻等与病情转变相关的症状。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临床观察在急诊科护理中的意义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09" b="84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及时发现问题，避免延误治疗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密切观察病人生命体征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急诊科护士需密切监测病人的生命体征，包括体温、脉搏、呼吸、血压等，及时发现异常变化，为医生提供第一手资料。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注意病人主诉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认真听取并记录病人的主诉，特别是疼痛、不适等自觉症状，有助于及时发现病情变化。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通过观察病人的神志、面色、表情、姿势等，判断病情是否有恶化趋势，以便及时采取相应措施。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及时报告检查结果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护士需及时将病人的检查结果报告给医生，以便医生根据检查结果调整治疗方案。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提供详细病史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急诊科护士需向医生提供病人的详细病史，包括既往病史、家族史、过敏史等，为医生制定治疗方案提供依据。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协助医生进行体格检查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在医生进行体格检查时，护士需提供必要的协助，如准备检查器械、协助病人摆放体位等。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为医生提供准确信息，协助诊断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通过对病人的密切观察，护士可预见可能发生的并发症，提前采取相应的护理措施，从而降低并发症的发生率。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根据病人的具体情况，制定个性化的护理计划，提高护理的针对性和有效性。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通过对临床观察数据的分析和总结，不断改进护理流程和护理措施，提高护理质量。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持续改进护理质量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提高护理质量，减少并发症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https://d.book118.com/927046064131006042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2024-09-16T02:52:50.568</cp:lastPrinted>
  <dcterms:created xsi:type="dcterms:W3CDTF">2024-09-15T18:52:50Z</dcterms:created>
  <dcterms:modified xsi:type="dcterms:W3CDTF">2024-09-15T18:52:52Z</dcterms:modified>
</cp:coreProperties>
</file>