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8EF99-4238-47E6-8F9E-682656C7C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EDA4A-1C54-4AFD-AAD6-A7ED59AE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DDBD4-EB44-4A59-8C7E-AD1D9A0CA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A06CC-C993-4F20-B4E0-EE44AE93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A5EFB-9860-49D8-B3AE-B350C55EB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F2794C-F5D4-439B-9772-4CBEBA4C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3A7A22-5A86-44D4-AA8B-A252B30A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35C09-DDF0-44D3-A9D2-D9A384CC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4F14A-4344-4179-8575-B7CE0DB05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5B64B-A2FE-4F6B-8748-C1A3A15D8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7047E-2880-4C86-A2DD-58CDB0FA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461341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2023年口腔科医生试用期总结报告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技能提升与自我评价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对医院的建议和意见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未来工作计划和目标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患者接待与诊断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病历管理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患者诊疗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负责接待患者，详细询问病情，进行口腔检查和诊断，为患者制定治疗方案。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根据治疗方案，进行口腔治疗，如洁牙、拔牙、牙髓治疗等。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及时记录患者病情和治疗过程，整理归档病历资料，确保病历完整性和规范性。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定期对患者进行复查，评估治疗效果，根据需要调整治疗方案。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924" r="179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疾病预防宣教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组织开展口腔健康宣教活动，提高患者口腔保健意识。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向患者传授口腔保健知识，指导患者养成良好的口腔卫生习惯，预防口腔疾病。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定期开展口腔健康讲座，为患者提供专业、实用的口腔保健信息。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参与社区义诊活动，为居民提供口腔检查和疾病预防指导。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宣教活动组织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疾病预防指导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社区义诊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定期参加科室例会，汇报工作进展，交流经验，提出改进意见和建议。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科室会议参与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参加医院和科室组织的培训学习，提升专业知识和技能水平。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培训学习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积极参加学术交流活动，了解口腔医学最新研究成果和发展动态。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参与疑难病例讨论，共同探讨解决方案，提高诊疗水平。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疑难病例讨论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参与科室会议和培训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熟练掌握各类口腔医疗设备的使用方法和操作技巧，确保设备安全、有效地用于诊疗工作。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设备保养维护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设备故障处理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设备操作培训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定期对口腔医疗设备进行保养和维护，确保设备正常运行和使用效果。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及时处理设备故障问题，联系维修人员进行检修或更换部件，确保诊疗工作不受影响。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负责对实习医生和进修医生进行口腔医疗设备操作培训，确保他们掌握正确的操作方法。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医疗设备操作和维护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技能提升与自我评价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通过不断学习和实践，我掌握了口腔科的基本理论和诊疗技术，能够独立完成常见疾病的诊断和治疗。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在导师的指导下，我逐步提高了临床操作技能，如牙髓治疗、牙齿拔除等，能够熟练运用各种口腔科器械。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临床操作技能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专业能力成长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我学会了如何与患者建立良好的沟通，有效解答患者疑问，提高患者诊疗的依从性和满意度。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在与其他医护人员的合作中，我学会了更有效的沟通方式，促进了团队工作的顺利进行。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团队协作沟通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我认识到团队协作在医疗工作中的重要性，学会了在团队中发挥自己的作用，积极配合其他成员完成工作任务。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在团队工作中，我学会了如何妥善处理各种矛盾和冲突，维护团队的和谐与稳定。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我始终牢记医生的职责和使命，对待每一位患者都尽职尽责，全力以赴。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在工作中，我始终保持高度的敬业精神，不怕苦、不怕累，全心全意为患者服务。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工作态度和职业精神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https://d.book118.com/927046134102006051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2024-09-24T14:19:27.887</cp:lastPrinted>
  <dcterms:created xsi:type="dcterms:W3CDTF">2024-09-24T06:19:27Z</dcterms:created>
  <dcterms:modified xsi:type="dcterms:W3CDTF">2024-09-24T06:19:30Z</dcterms:modified>
</cp:coreProperties>
</file>