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AB7A-4605-47EF-8CF3-E7A2F027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21FD0-B5DC-495C-A562-942198AF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1008E-2F7D-4C79-A6C9-003837D5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1313B-C408-473E-B1B5-41918C91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0FC6F-A79E-4CE7-812F-D37A7747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FC01E-4B1C-4634-ACC9-97C0492D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7DEC8-C403-4E2A-BC3C-BD3A1635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ED33A-7C63-469F-9979-A5D9E113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77B2-339B-435C-B2C3-9953C886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9E20A-2A7A-49DF-B49D-5653402E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F8BAC-7ECC-4178-B47F-9B2CC480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50022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建筑企业管理体系的责任与义务规定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责任与义务的实施与监管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违反责任与义务的后果及处罚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明确建筑企业管理体系的责任与义务，规范企业管理行为，提高企业运营效率。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适应市场经济发展的需要，加强建筑企业的自律和监管，促进建筑行业的健康发展。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适用于各类建筑企业，包括施工总承包、专业承包、劳务分包等企业。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建筑企业的各级管理人员和从业人员，必须遵守本规定的责任和义务。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建筑企业管理体系是指企业为实现经营目标，通过一系列相互关联、相互作用的要素构成的有机整体。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包括组织结构、职责权限、规章制度、资源保障、信息传递等要素。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提高企业整体运营效率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通过明确各部门、各岗位的职责和权限，减少工作推诿和扯皮现象，提高工作效率。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保障企业稳健发展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建立完善的管理体系，可以确保企业在复杂多变的市场环境中保持稳健的发展态势。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优化资源配置，降低运营成本，提高产品质量和服务水平，从而增强企业的市场竞争力。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借助先进的信息技术手段，实现管理体系的数字化、智能化，提高管理效率和决策水平。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推动企业管理体系的标准化建设，形成可复制、可推广的管理模式，提升企业管理的规范化和专业化水平。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适应经济全球化趋势，学习借鉴国际先进管理经验和方法，推动企业管理体系与国际接轨，提升企业的国际竞争力。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责任规定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企业管理层的责任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制定企业战略和发展规划，确保企业持续健康发展。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加强对企业员工的培训和教育，提高员工素质和能力。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建立健全企业管理体系，推动企业管理的规范化、标准化和科学化。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承担企业社会责任，关注环境保护、公益事业和可持续发展。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项目经理的责任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制定项目目标和计划，确保项目按照合同要求和时间节点完成。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对项目质量、安全、进度和成本等方面进行全面监控和管理。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负责项目的全面管理，包括项目计划、组织、指挥、协调和控制。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协调项目各方利益，解决项目过程中的问题和纠纷。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58" r="7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负责项目的技术方案设计和实施，确保项目技术可行性。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技术人员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按照项目计划和要求进行施工，确保施工质量和安全。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负责项目的物资采购和管理，确保物资供应及时、质量可靠。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负责项目的财务管理和核算，确保项目资金合理使用和透明化。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其他相关人员的责任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https://d.book118.com/927050022042006040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2024-09-12T14:14:03.279</cp:lastPrinted>
  <dcterms:created xsi:type="dcterms:W3CDTF">2024-09-12T06:14:03Z</dcterms:created>
  <dcterms:modified xsi:type="dcterms:W3CDTF">2024-09-12T06:14:05Z</dcterms:modified>
</cp:coreProperties>
</file>