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561AB4-1770-4174-B264-6996EDC53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EB1705-1D7C-4FAB-93F5-AF0A1661A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55C057-5BFF-4AE5-8B60-8F4A75BD9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F418A4-7B0B-4DA1-A6B6-DA3E4AB93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16D3FA-ADCA-415B-88A2-376CCEC39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004447-D3BD-4583-9B0F-D54517750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1D477D-0777-4191-A01A-F3B851CBF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986C6E-F785-4D7F-BF98-544097B20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E63B5C-3EA7-4A5F-9C59-40EED3B8C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50AD9E-6155-4B39-883F-53EA46A83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E0C67C-7ED9-4D19-8CED-862B96A13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7051051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问题分析与问题解决优秀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问题分析基本概念与重要性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问题识别与描述技巧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问题原因分析方法及工具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问题解决方案设计与评估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团队协作在问题解决中应用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案例分享：成功企业如何运用问题分析与解决策略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问题分析基本概念与重要性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问题定义及分类方法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问题是指实际状况与期望状况之间的差距或不一致，是需要解决或改进的难题或挑战。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问题分类方法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按性质可分为技术问题、管理问题、经济问题等；按紧急程度可分为紧急问题、非紧急问题等；按影响范围可分为局部问题、全局问题等。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623" r="1362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评估解决方案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对提出的解决方案进行评估，预测其可能的效果和影响，为决策提供支持。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识别问题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通过收集信息、观察现象等方式，识别出存在的或潜在的问题。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对问题进行深入研究，了解问题的本质、原因和影响，为制定解决方案提供依据。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问题分析在决策中作用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771" r="15771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敏锐的观察力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深入的分析能力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丰富的知识背景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良好的沟通能力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优秀问题分析者特点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能够迅速发现问题的迹象和线索，对问题有高度的敏感性。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具备广泛的知识背景和专业技能，能够从多个角度对问题进行全面的分析。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能够透过现象看本质，对问题进行深入的分析和研究，抓住问题的关键。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能够清晰、准确地表达自己对问题的看法和分析结果，与团队成员进行有效的沟通和协作。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问题识别与描述技巧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608" r="2360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了解问题的发生背景和上下文环境，包括时间、地点、人物等要素。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0537" r="1053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确定问题的涉及范围和边界，避免问题扩大化或模糊化。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明确问题的类型和性质，为后续的问题分析和解决提供基础。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明确问题背景和范围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有效收集相关信息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通过多种渠道收集与问题相关的信息，如现场调查、访谈、文献资料等。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对收集到的信息进行筛选、分类和整理，提取出与问题相关的关键信息。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对信息进行深入分析和挖掘，发现问题的内在规律和本质特征。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用简洁明了的语言准确描述问题的本质和核心要点，避免使用模糊或歧义的词汇。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通过数据和事实支持问题描述，增强问题描述的客观性和可信度。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与相关人员充分沟通和交流，确保问题描述的一致性和准确性。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准确描述问题本质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问题原因分析方法及工具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通过分析问题的因果关系，确定导致问题发生的根本原因。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确定问题原因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根据问题原因，制定相应的解决方案，从源头上解决问题。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制定解决方案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实施方案后，对问题进行验证，确保问题得到解决。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验证解决方案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因果分析法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将问题的处理过程用流程图表示出来，便于分析和理解。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绘制流程图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找出瓶颈环节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125" r="8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优化处理过程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通过分析流程图，找出影响问题解决的瓶颈环节。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针对瓶颈环节，优化处理过程，提高问题解决的效率。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流程图法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https://d.book118.com/927051051003006046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2024-09-20T22:54:51.298</cp:lastPrinted>
  <dcterms:created xsi:type="dcterms:W3CDTF">2024-09-20T14:54:51Z</dcterms:created>
  <dcterms:modified xsi:type="dcterms:W3CDTF">2024-09-20T14:54:53Z</dcterms:modified>
</cp:coreProperties>
</file>