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0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1.png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83612FC-6D52-464D-9D75-06B892D66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B086200-77DF-49AD-A986-B4F8D75EC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72E04B9-F1CD-4B91-8DEA-A7D8420A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DC0E0DB-9DBB-4FD2-82BE-C52230A7E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4540CDB5-FBEB-4C55-85B0-4335651F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A8B63385-3844-4F29-B754-1D9E973DC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D446C56E-9A66-457D-A6A7-6898D0082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E2D8588-98B2-4684-9B0B-68541036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EE07CFA-910A-472C-A1C6-4AC9FAFD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6611ACC-948F-4525-8D61-7EB0D2AB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4D79793-8DD3-4DE5-9F69-C3DC06A81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7">
            <a:lum/>
          </a:blip>
          <a:stretch>
            <a:fillRect l="-57000" r="-57000"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2024/2/8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7523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630582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606203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86321261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4773823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tags" Target="../tags/tag105.xml" /><Relationship Id="rId16" Type="http://schemas.openxmlformats.org/officeDocument/2006/relationships/image" Target="../media/image1.png" /><Relationship Id="rId17" Type="http://schemas.openxmlformats.org/officeDocument/2006/relationships/tags" Target="../tags/tag10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6">
            <a:lum/>
          </a:blip>
          <a:stretch>
            <a:fillRect l="-57000" r="-57000"/>
          </a:stretch>
        </a:blipFill>
        <a:effectLst/>
      </p:bgPr>
    </p:bg>
    <p:spTree>
      <p:nvGrpSpPr>
        <p:cNvPr id="1" name=""/>
        <p:cNvGrpSpPr/>
        <p:nvPr>
          <p:custDataLst>
            <p:tags r:id="rId7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image" Target="../media/image3.png" /><Relationship Id="rId6" Type="http://schemas.openxmlformats.org/officeDocument/2006/relationships/tags" Target="../tags/tag11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6.png" /><Relationship Id="rId11" Type="http://schemas.openxmlformats.org/officeDocument/2006/relationships/tags" Target="../tags/tag117.xml" /><Relationship Id="rId12" Type="http://schemas.openxmlformats.org/officeDocument/2006/relationships/image" Target="../media/image7.png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image" Target="../media/image8.png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11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image" Target="../media/image4.png" /><Relationship Id="rId6" Type="http://schemas.openxmlformats.org/officeDocument/2006/relationships/tags" Target="../tags/tag114.xml" /><Relationship Id="rId7" Type="http://schemas.openxmlformats.org/officeDocument/2006/relationships/image" Target="../media/image5.png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image" Target="../media/image9.gif" /><Relationship Id="rId14" Type="http://schemas.openxmlformats.org/officeDocument/2006/relationships/tags" Target="../tags/tag137.xml" /><Relationship Id="rId15" Type="http://schemas.openxmlformats.org/officeDocument/2006/relationships/image" Target="../media/image10.png" /><Relationship Id="rId16" Type="http://schemas.openxmlformats.org/officeDocument/2006/relationships/tags" Target="../tags/tag138.xml" /><Relationship Id="rId17" Type="http://schemas.openxmlformats.org/officeDocument/2006/relationships/image" Target="../media/image11.png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image" Target="../media/image12.gif" /><Relationship Id="rId14" Type="http://schemas.openxmlformats.org/officeDocument/2006/relationships/tags" Target="../tags/tag152.xml" /><Relationship Id="rId15" Type="http://schemas.openxmlformats.org/officeDocument/2006/relationships/image" Target="../media/image13.png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2.xml" /><Relationship Id="rId11" Type="http://schemas.openxmlformats.org/officeDocument/2006/relationships/image" Target="../media/image15.png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image" Target="../media/image16.png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5.xml" /><Relationship Id="rId20" Type="http://schemas.openxmlformats.org/officeDocument/2006/relationships/image" Target="../media/image17.png" /><Relationship Id="rId21" Type="http://schemas.openxmlformats.org/officeDocument/2006/relationships/tags" Target="../tags/tag170.xml" /><Relationship Id="rId22" Type="http://schemas.openxmlformats.org/officeDocument/2006/relationships/image" Target="../media/image18.png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image" Target="../media/image19.png" /><Relationship Id="rId26" Type="http://schemas.openxmlformats.org/officeDocument/2006/relationships/tags" Target="../tags/tag173.xml" /><Relationship Id="rId27" Type="http://schemas.openxmlformats.org/officeDocument/2006/relationships/image" Target="../media/image20.png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56.xml" /><Relationship Id="rId30" Type="http://schemas.openxmlformats.org/officeDocument/2006/relationships/image" Target="../media/image21.png" /><Relationship Id="rId31" Type="http://schemas.microsoft.com/office/2007/relationships/hdphoto" Target="../media/image22.wdp" /><Relationship Id="rId32" Type="http://schemas.openxmlformats.org/officeDocument/2006/relationships/tags" Target="../tags/tag176.xml" /><Relationship Id="rId33" Type="http://schemas.openxmlformats.org/officeDocument/2006/relationships/image" Target="../media/image23.png" /><Relationship Id="rId34" Type="http://schemas.microsoft.com/office/2007/relationships/hdphoto" Target="../media/image24.wdp" /><Relationship Id="rId35" Type="http://schemas.openxmlformats.org/officeDocument/2006/relationships/tags" Target="../tags/tag177.xml" /><Relationship Id="rId36" Type="http://schemas.openxmlformats.org/officeDocument/2006/relationships/image" Target="../media/image25.png" /><Relationship Id="rId37" Type="http://schemas.openxmlformats.org/officeDocument/2006/relationships/tags" Target="../tags/tag178.xml" /><Relationship Id="rId38" Type="http://schemas.openxmlformats.org/officeDocument/2006/relationships/tags" Target="../tags/tag179.xml" /><Relationship Id="rId39" Type="http://schemas.openxmlformats.org/officeDocument/2006/relationships/tags" Target="../tags/tag180.xml" /><Relationship Id="rId4" Type="http://schemas.openxmlformats.org/officeDocument/2006/relationships/tags" Target="../tags/tag157.xml" /><Relationship Id="rId40" Type="http://schemas.openxmlformats.org/officeDocument/2006/relationships/tags" Target="../tags/tag181.xml" /><Relationship Id="rId41" Type="http://schemas.openxmlformats.org/officeDocument/2006/relationships/tags" Target="../tags/tag182.xml" /><Relationship Id="rId42" Type="http://schemas.openxmlformats.org/officeDocument/2006/relationships/tags" Target="../tags/tag183.xml" /><Relationship Id="rId43" Type="http://schemas.openxmlformats.org/officeDocument/2006/relationships/audio" Target="../media/audio111111.wav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image" Target="../media/image14.png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image" Target="../media/image27.png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image" Target="../media/image28.gif" /><Relationship Id="rId19" Type="http://schemas.openxmlformats.org/officeDocument/2006/relationships/tags" Target="../tags/tag198.xml" /><Relationship Id="rId2" Type="http://schemas.openxmlformats.org/officeDocument/2006/relationships/tags" Target="../tags/tag184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image" Target="../media/image29.emf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3" Type="http://schemas.openxmlformats.org/officeDocument/2006/relationships/tags" Target="../tags/tag185.xml" /><Relationship Id="rId4" Type="http://schemas.openxmlformats.org/officeDocument/2006/relationships/image" Target="../media/image26.png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image" Target="../media/image30.jpeg" /><Relationship Id="rId14" Type="http://schemas.openxmlformats.org/officeDocument/2006/relationships/tags" Target="../tags/tag216.xml" /><Relationship Id="rId15" Type="http://schemas.openxmlformats.org/officeDocument/2006/relationships/image" Target="../media/image31.jpeg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9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image" Target="../media/image33.png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20.xml" /><Relationship Id="rId30" Type="http://schemas.openxmlformats.org/officeDocument/2006/relationships/tags" Target="../tags/tag245.xml" /><Relationship Id="rId31" Type="http://schemas.openxmlformats.org/officeDocument/2006/relationships/image" Target="../media/image34.png" /><Relationship Id="rId32" Type="http://schemas.openxmlformats.org/officeDocument/2006/relationships/tags" Target="../tags/tag246.xml" /><Relationship Id="rId33" Type="http://schemas.openxmlformats.org/officeDocument/2006/relationships/image" Target="../media/image35.png" /><Relationship Id="rId34" Type="http://schemas.openxmlformats.org/officeDocument/2006/relationships/tags" Target="../tags/tag247.xml" /><Relationship Id="rId4" Type="http://schemas.openxmlformats.org/officeDocument/2006/relationships/image" Target="../media/image32.png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image" Target="../media/image36.gif" /><Relationship Id="rId14" Type="http://schemas.openxmlformats.org/officeDocument/2006/relationships/tags" Target="../tags/tag259.xml" /><Relationship Id="rId15" Type="http://schemas.openxmlformats.org/officeDocument/2006/relationships/image" Target="../media/image37.png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73.xml" /><Relationship Id="rId11" Type="http://schemas.openxmlformats.org/officeDocument/2006/relationships/image" Target="../media/image39.jpeg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image" Target="../media/image3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83.xml" /><Relationship Id="rId11" Type="http://schemas.openxmlformats.org/officeDocument/2006/relationships/image" Target="../media/image41.jpeg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image" Target="../media/image4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86.xml" /><Relationship Id="rId3" Type="http://schemas.openxmlformats.org/officeDocument/2006/relationships/image" Target="../media/image42.png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01.xml" /><Relationship Id="rId11" Type="http://schemas.openxmlformats.org/officeDocument/2006/relationships/image" Target="../media/image44.jpeg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image" Target="../media/image4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hyperlink" Target="https://d.book118.com/927052113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t>统编版一年级语文下册</a:t>
            </a: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t>12 荷叶圆圆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1" name="PA-矩形 4" title=""/>
          <p:cNvSpPr/>
          <p:nvPr>
            <p:custDataLst>
              <p:tags r:id="rId3"/>
            </p:custDataLst>
          </p:nvPr>
        </p:nvSpPr>
        <p:spPr>
          <a:xfrm>
            <a:off x="0" y="3048000"/>
            <a:ext cx="12192000" cy="381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rgbClr val="63C1FE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3" name="PA-组合 12" title=""/>
          <p:cNvGrpSpPr/>
          <p:nvPr>
            <p:custDataLst>
              <p:tags r:id="rId4"/>
            </p:custDataLst>
          </p:nvPr>
        </p:nvGrpSpPr>
        <p:grpSpPr>
          <a:xfrm>
            <a:off x="-253671" y="2886232"/>
            <a:ext cx="12713817" cy="4916957"/>
            <a:chOff x="-784614" y="2471738"/>
            <a:chExt cx="13339468" cy="5158922"/>
          </a:xfrm>
        </p:grpSpPr>
        <p:pic>
          <p:nvPicPr>
            <p:cNvPr id="14" name="PA-图片 2" descr="æ¥çæºå¾å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 bwMode="auto">
            <a:xfrm>
              <a:off x="-552384" y="3814143"/>
              <a:ext cx="4413185" cy="2931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A-图片 14" descr="æ¥çæºå¾å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 bwMode="auto">
            <a:xfrm flipH="1">
              <a:off x="5125353" y="5172075"/>
              <a:ext cx="1685925" cy="1685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A-图片 2" descr="æ¥çæºå¾å"/>
            <p:cNvPicPr>
              <a:picLocks noChangeAspect="1" noChangeArrowheads="1"/>
            </p:cNvPicPr>
            <p:nvPr>
              <p:custDataLst>
                <p:tags r:id="rId9"/>
              </p:custDataLst>
            </p:nvPr>
          </p:nvPicPr>
          <p:blipFill>
            <a:blip r:embed="rId5"/>
            <a:stretch>
              <a:fillRect/>
            </a:stretch>
          </p:blipFill>
          <p:spPr bwMode="auto">
            <a:xfrm>
              <a:off x="4896754" y="2471738"/>
              <a:ext cx="7658100" cy="508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A-图片 4" descr="æ¥çæºå¾å"/>
            <p:cNvPicPr>
              <a:picLocks noChangeAspect="1" noChangeArrowheads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 bwMode="auto">
            <a:xfrm>
              <a:off x="5634942" y="4021930"/>
              <a:ext cx="823912" cy="938213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A-图片 8" descr="æ¥çæºå¾å"/>
            <p:cNvPicPr>
              <a:picLocks noChangeAspect="1" noChangeArrowheads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 bwMode="auto">
            <a:xfrm>
              <a:off x="9144903" y="4514849"/>
              <a:ext cx="940595" cy="900113"/>
            </a:xfrm>
            <a:prstGeom prst="rect">
              <a:avLst/>
            </a:prstGeom>
            <a:noFill/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A-图片 2" descr="æ¥çæºå¾å"/>
            <p:cNvPicPr>
              <a:picLocks noChangeAspect="1" noChangeArrowheads="1"/>
            </p:cNvPicPr>
            <p:nvPr>
              <p:custDataLst>
                <p:tags r:id="rId14"/>
              </p:custDataLst>
            </p:nvPr>
          </p:nvPicPr>
          <p:blipFill>
            <a:blip r:embed="rId5"/>
            <a:stretch>
              <a:fillRect/>
            </a:stretch>
          </p:blipFill>
          <p:spPr bwMode="auto">
            <a:xfrm flipH="1">
              <a:off x="-784614" y="3222172"/>
              <a:ext cx="6637499" cy="44084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A-图片 12" descr="æ¥çæºå¾å"/>
            <p:cNvPicPr>
              <a:picLocks noChangeAspect="1" noChangeArrowheads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 bwMode="auto">
            <a:xfrm>
              <a:off x="4371971" y="4664074"/>
              <a:ext cx="1057275" cy="10572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2" name="PA-文本框 21" title=""/>
          <p:cNvSpPr txBox="1"/>
          <p:nvPr>
            <p:custDataLst>
              <p:tags r:id="rId17"/>
            </p:custDataLst>
          </p:nvPr>
        </p:nvSpPr>
        <p:spPr>
          <a:xfrm>
            <a:off x="2133600" y="1520825"/>
            <a:ext cx="7924800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800" spc="130">
                <a:latin typeface="楷体" panose="02010609060101010101" pitchFamily="49" charset="-122"/>
                <a:ea typeface="楷体" panose="02010609060101010101" pitchFamily="49" charset="-122"/>
              </a:rPr>
              <a:t>让我们一起走近这些可爱的小精灵们！下面有请几位同学给我们有感情地朗读一下小精灵们各自的话吧！</a:t>
            </a:r>
          </a:p>
        </p:txBody>
      </p:sp>
      <p:grpSp>
        <p:nvGrpSpPr>
          <p:cNvPr id="23" name="PA-组合 22" title=""/>
          <p:cNvGrpSpPr/>
          <p:nvPr>
            <p:custDataLst>
              <p:tags r:id="rId18"/>
            </p:custDataLst>
          </p:nvPr>
        </p:nvGrpSpPr>
        <p:grpSpPr>
          <a:xfrm>
            <a:off x="4057650" y="292101"/>
            <a:ext cx="4076700" cy="1035254"/>
            <a:chOff x="3991428" y="939800"/>
            <a:chExt cx="5685971" cy="9608205"/>
          </a:xfrm>
        </p:grpSpPr>
        <p:sp>
          <p:nvSpPr>
            <p:cNvPr id="24" name="PA-文本框 5"/>
            <p:cNvSpPr txBox="1"/>
            <p:nvPr>
              <p:custDataLst>
                <p:tags r:id="rId19"/>
              </p:custDataLst>
            </p:nvPr>
          </p:nvSpPr>
          <p:spPr>
            <a:xfrm>
              <a:off x="3991428" y="939800"/>
              <a:ext cx="5685971" cy="9608205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6000">
                  <a:ln w="53975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站酷小薇LOGO体" panose="02010600010101010101" pitchFamily="2" charset="-122"/>
                  <a:ea typeface="站酷小薇LOGO体" panose="02010600010101010101" pitchFamily="2" charset="-122"/>
                </a:rPr>
                <a:t>走近小精灵</a:t>
              </a:r>
            </a:p>
          </p:txBody>
        </p:sp>
        <p:sp>
          <p:nvSpPr>
            <p:cNvPr id="25" name="PA-文本框 45"/>
            <p:cNvSpPr txBox="1"/>
            <p:nvPr>
              <p:custDataLst>
                <p:tags r:id="rId20"/>
              </p:custDataLst>
            </p:nvPr>
          </p:nvSpPr>
          <p:spPr>
            <a:xfrm>
              <a:off x="3991428" y="939800"/>
              <a:ext cx="5685971" cy="9608205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6000">
                  <a:gradFill>
                    <a:gsLst>
                      <a:gs pos="0">
                        <a:srgbClr val="00B050"/>
                      </a:gs>
                      <a:gs pos="100000">
                        <a:srgbClr val="24922F"/>
                      </a:gs>
                    </a:gsLst>
                    <a:lin ang="5400000" scaled="1"/>
                  </a:gradFill>
                  <a:latin typeface="站酷小薇LOGO体" panose="02010600010101010101" pitchFamily="2" charset="-122"/>
                  <a:ea typeface="站酷小薇LOGO体" panose="02010600010101010101" pitchFamily="2" charset="-122"/>
                </a:rPr>
                <a:t>走近小精灵</a:t>
              </a:r>
            </a:p>
          </p:txBody>
        </p:sp>
      </p:grpSp>
      <p:sp>
        <p:nvSpPr>
          <p:cNvPr id="26" name="TextBox 25" title=""/>
          <p:cNvSpPr txBox="1"/>
          <p:nvPr>
            <p:custDataLst>
              <p:tags r:id="rId21"/>
            </p:custDataLst>
          </p:nvPr>
        </p:nvSpPr>
        <p:spPr>
          <a:xfrm>
            <a:off x="1238865" y="1053035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671876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>
            <p:custDataLst>
              <p:tags r:id="rId3"/>
            </p:custDataLst>
          </p:nvPr>
        </p:nvSpPr>
        <p:spPr>
          <a:xfrm>
            <a:off x="780415" y="490220"/>
            <a:ext cx="289242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B050"/>
                </a:solidFill>
                <a:latin typeface="华文新魏" panose="02010800040101010101" charset="-122"/>
                <a:ea typeface="华文新魏" panose="02010800040101010101" charset="-122"/>
              </a:rPr>
              <a:t>指导书写</a:t>
            </a:r>
          </a:p>
        </p:txBody>
      </p:sp>
      <p:sp>
        <p:nvSpPr>
          <p:cNvPr id="6" name="文本框 26" title=""/>
          <p:cNvSpPr txBox="1"/>
          <p:nvPr>
            <p:custDataLst>
              <p:tags r:id="rId4"/>
            </p:custDataLst>
          </p:nvPr>
        </p:nvSpPr>
        <p:spPr>
          <a:xfrm>
            <a:off x="2476500" y="5725160"/>
            <a:ext cx="891476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生日那天，妈妈给我买了一架玩具飞机。  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5"/>
            </p:custDataLst>
          </p:nvPr>
        </p:nvSpPr>
        <p:spPr>
          <a:xfrm>
            <a:off x="3886200" y="3507105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</a:p>
        </p:txBody>
      </p:sp>
      <p:sp>
        <p:nvSpPr>
          <p:cNvPr id="12" name="文本框 15" title=""/>
          <p:cNvSpPr txBox="1"/>
          <p:nvPr>
            <p:custDataLst>
              <p:tags r:id="rId6"/>
            </p:custDataLst>
          </p:nvPr>
        </p:nvSpPr>
        <p:spPr>
          <a:xfrm>
            <a:off x="3886200" y="4166871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偏旁：</a:t>
            </a:r>
          </a:p>
        </p:txBody>
      </p:sp>
      <p:sp>
        <p:nvSpPr>
          <p:cNvPr id="13" name="文本框 25" title=""/>
          <p:cNvSpPr txBox="1"/>
          <p:nvPr>
            <p:custDataLst>
              <p:tags r:id="rId7"/>
            </p:custDataLst>
          </p:nvPr>
        </p:nvSpPr>
        <p:spPr>
          <a:xfrm>
            <a:off x="3886200" y="4826635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</a:p>
        </p:txBody>
      </p:sp>
      <p:sp>
        <p:nvSpPr>
          <p:cNvPr id="14" name="文本框 12" title=""/>
          <p:cNvSpPr txBox="1"/>
          <p:nvPr>
            <p:custDataLst>
              <p:tags r:id="rId8"/>
            </p:custDataLst>
          </p:nvPr>
        </p:nvSpPr>
        <p:spPr>
          <a:xfrm>
            <a:off x="5238752" y="3521711"/>
            <a:ext cx="2255839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左右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16" title=""/>
          <p:cNvSpPr txBox="1"/>
          <p:nvPr>
            <p:custDataLst>
              <p:tags r:id="rId9"/>
            </p:custDataLst>
          </p:nvPr>
        </p:nvSpPr>
        <p:spPr>
          <a:xfrm>
            <a:off x="5238751" y="4152265"/>
            <a:ext cx="731837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木 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文本框 26" title=""/>
          <p:cNvSpPr txBox="1"/>
          <p:nvPr>
            <p:custDataLst>
              <p:tags r:id="rId10"/>
            </p:custDataLst>
          </p:nvPr>
        </p:nvSpPr>
        <p:spPr>
          <a:xfrm>
            <a:off x="5238751" y="4841240"/>
            <a:ext cx="65532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飞机  机会  机器 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文本框 25" title=""/>
          <p:cNvSpPr txBox="1"/>
          <p:nvPr>
            <p:custDataLst>
              <p:tags r:id="rId11"/>
            </p:custDataLst>
          </p:nvPr>
        </p:nvSpPr>
        <p:spPr>
          <a:xfrm>
            <a:off x="1013460" y="5685157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</a:p>
        </p:txBody>
      </p:sp>
      <p:sp>
        <p:nvSpPr>
          <p:cNvPr id="18" name="文本框 20" title=""/>
          <p:cNvSpPr txBox="1"/>
          <p:nvPr>
            <p:custDataLst>
              <p:tags r:id="rId12"/>
            </p:custDataLst>
          </p:nvPr>
        </p:nvSpPr>
        <p:spPr>
          <a:xfrm>
            <a:off x="839473" y="2044067"/>
            <a:ext cx="234886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jī</a:t>
            </a:r>
          </a:p>
        </p:txBody>
      </p:sp>
      <p:pic>
        <p:nvPicPr>
          <p:cNvPr id="19" name="图片 7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4" y="2908937"/>
            <a:ext cx="4051935" cy="2720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图片 19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649053" y="-136364"/>
            <a:ext cx="4132263" cy="4132263"/>
          </a:xfrm>
          <a:prstGeom prst="rect">
            <a:avLst/>
          </a:prstGeom>
        </p:spPr>
      </p:pic>
      <p:pic>
        <p:nvPicPr>
          <p:cNvPr id="21" name="New picture" title=""/>
          <p:cNvPicPr/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10871200" y="12623800"/>
            <a:ext cx="330200" cy="241300"/>
          </a:xfrm>
          <a:prstGeom prst="cube">
            <a:avLst/>
          </a:prstGeom>
        </p:spPr>
      </p:pic>
      <p:sp>
        <p:nvSpPr>
          <p:cNvPr id="56" name="TextBox 55" title=""/>
          <p:cNvSpPr txBox="1"/>
          <p:nvPr>
            <p:custDataLst>
              <p:tags r:id="rId19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833125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>
            <p:custDataLst>
              <p:tags r:id="rId3"/>
            </p:custDataLst>
          </p:nvPr>
        </p:nvSpPr>
        <p:spPr>
          <a:xfrm>
            <a:off x="780415" y="490220"/>
            <a:ext cx="289242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B050"/>
                </a:solidFill>
                <a:latin typeface="华文新魏" panose="02010800040101010101" charset="-122"/>
                <a:ea typeface="华文新魏" panose="02010800040101010101" charset="-122"/>
              </a:rPr>
              <a:t>指导书写</a:t>
            </a:r>
          </a:p>
        </p:txBody>
      </p:sp>
      <p:sp>
        <p:nvSpPr>
          <p:cNvPr id="6" name="文本框 26" title=""/>
          <p:cNvSpPr txBox="1"/>
          <p:nvPr>
            <p:custDataLst>
              <p:tags r:id="rId4"/>
            </p:custDataLst>
          </p:nvPr>
        </p:nvSpPr>
        <p:spPr>
          <a:xfrm>
            <a:off x="2476500" y="5725160"/>
            <a:ext cx="891476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圆圆的月亮像玉盘！ 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5"/>
            </p:custDataLst>
          </p:nvPr>
        </p:nvSpPr>
        <p:spPr>
          <a:xfrm>
            <a:off x="3886200" y="3507105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</a:p>
        </p:txBody>
      </p:sp>
      <p:sp>
        <p:nvSpPr>
          <p:cNvPr id="12" name="文本框 15" title=""/>
          <p:cNvSpPr txBox="1"/>
          <p:nvPr>
            <p:custDataLst>
              <p:tags r:id="rId6"/>
            </p:custDataLst>
          </p:nvPr>
        </p:nvSpPr>
        <p:spPr>
          <a:xfrm>
            <a:off x="3886200" y="4166871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偏旁：</a:t>
            </a:r>
          </a:p>
        </p:txBody>
      </p:sp>
      <p:sp>
        <p:nvSpPr>
          <p:cNvPr id="13" name="文本框 25" title=""/>
          <p:cNvSpPr txBox="1"/>
          <p:nvPr>
            <p:custDataLst>
              <p:tags r:id="rId7"/>
            </p:custDataLst>
          </p:nvPr>
        </p:nvSpPr>
        <p:spPr>
          <a:xfrm>
            <a:off x="3886200" y="4826635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</a:p>
        </p:txBody>
      </p:sp>
      <p:sp>
        <p:nvSpPr>
          <p:cNvPr id="14" name="文本框 12" title=""/>
          <p:cNvSpPr txBox="1"/>
          <p:nvPr>
            <p:custDataLst>
              <p:tags r:id="rId8"/>
            </p:custDataLst>
          </p:nvPr>
        </p:nvSpPr>
        <p:spPr>
          <a:xfrm>
            <a:off x="5238752" y="3521711"/>
            <a:ext cx="2255839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上中下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16" title=""/>
          <p:cNvSpPr txBox="1"/>
          <p:nvPr>
            <p:custDataLst>
              <p:tags r:id="rId9"/>
            </p:custDataLst>
          </p:nvPr>
        </p:nvSpPr>
        <p:spPr>
          <a:xfrm>
            <a:off x="5238751" y="4152265"/>
            <a:ext cx="731837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亠 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文本框 26" title=""/>
          <p:cNvSpPr txBox="1"/>
          <p:nvPr>
            <p:custDataLst>
              <p:tags r:id="rId10"/>
            </p:custDataLst>
          </p:nvPr>
        </p:nvSpPr>
        <p:spPr>
          <a:xfrm>
            <a:off x="5238751" y="4841240"/>
            <a:ext cx="65532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月亮  光亮  亮晶晶  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文本框 25" title=""/>
          <p:cNvSpPr txBox="1"/>
          <p:nvPr>
            <p:custDataLst>
              <p:tags r:id="rId11"/>
            </p:custDataLst>
          </p:nvPr>
        </p:nvSpPr>
        <p:spPr>
          <a:xfrm>
            <a:off x="996315" y="5694681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</a:p>
        </p:txBody>
      </p:sp>
      <p:sp>
        <p:nvSpPr>
          <p:cNvPr id="18" name="文本框 20" title=""/>
          <p:cNvSpPr txBox="1"/>
          <p:nvPr>
            <p:custDataLst>
              <p:tags r:id="rId12"/>
            </p:custDataLst>
          </p:nvPr>
        </p:nvSpPr>
        <p:spPr>
          <a:xfrm>
            <a:off x="1077916" y="2056449"/>
            <a:ext cx="200342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liàng</a:t>
            </a:r>
          </a:p>
        </p:txBody>
      </p:sp>
      <p:pic>
        <p:nvPicPr>
          <p:cNvPr id="19" name="图片 1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6520" y="2831465"/>
            <a:ext cx="3992880" cy="275717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图片 19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274051" y="191771"/>
            <a:ext cx="3251200" cy="3251200"/>
          </a:xfrm>
          <a:prstGeom prst="rect">
            <a:avLst/>
          </a:prstGeom>
        </p:spPr>
      </p:pic>
      <p:sp>
        <p:nvSpPr>
          <p:cNvPr id="56" name="TextBox 55" title=""/>
          <p:cNvSpPr txBox="1"/>
          <p:nvPr>
            <p:custDataLst>
              <p:tags r:id="rId17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35831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PA-组合 22" title=""/>
          <p:cNvGrpSpPr/>
          <p:nvPr>
            <p:custDataLst>
              <p:tags r:id="rId3"/>
            </p:custDataLst>
          </p:nvPr>
        </p:nvGrpSpPr>
        <p:grpSpPr>
          <a:xfrm>
            <a:off x="3111652" y="292101"/>
            <a:ext cx="5968697" cy="1005757"/>
            <a:chOff x="3991428" y="939800"/>
            <a:chExt cx="5685971" cy="9608205"/>
          </a:xfrm>
        </p:grpSpPr>
        <p:sp>
          <p:nvSpPr>
            <p:cNvPr id="5" name="PA-文本框 5"/>
            <p:cNvSpPr txBox="1"/>
            <p:nvPr>
              <p:custDataLst>
                <p:tags r:id="rId4"/>
              </p:custDataLst>
            </p:nvPr>
          </p:nvSpPr>
          <p:spPr>
            <a:xfrm>
              <a:off x="3991428" y="939800"/>
              <a:ext cx="5685971" cy="9608205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6000">
                  <a:ln w="53975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站酷小薇LOGO体" panose="02010600010101010101" pitchFamily="2" charset="-122"/>
                  <a:ea typeface="站酷小薇LOGO体" panose="02010600010101010101" pitchFamily="2" charset="-122"/>
                </a:rPr>
                <a:t>喜欢荷叶的有</a:t>
              </a:r>
              <a:r>
                <a:rPr lang="en-US" altLang="zh-CN" sz="6000">
                  <a:ln w="53975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站酷小薇LOGO体" panose="02010600010101010101" pitchFamily="2" charset="-122"/>
                  <a:ea typeface="站酷小薇LOGO体" panose="02010600010101010101" pitchFamily="2" charset="-122"/>
                </a:rPr>
                <a:t>......</a:t>
              </a:r>
              <a:endParaRPr lang="zh-CN" altLang="en-US" sz="6000">
                <a:ln w="539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站酷小薇LOGO体" panose="02010600010101010101" pitchFamily="2" charset="-122"/>
                <a:ea typeface="站酷小薇LOGO体" panose="02010600010101010101" pitchFamily="2" charset="-122"/>
              </a:endParaRPr>
            </a:p>
          </p:txBody>
        </p:sp>
        <p:sp>
          <p:nvSpPr>
            <p:cNvPr id="6" name="PA-文本框 45"/>
            <p:cNvSpPr txBox="1"/>
            <p:nvPr>
              <p:custDataLst>
                <p:tags r:id="rId5"/>
              </p:custDataLst>
            </p:nvPr>
          </p:nvSpPr>
          <p:spPr>
            <a:xfrm>
              <a:off x="3991428" y="939800"/>
              <a:ext cx="5685971" cy="9608205"/>
            </a:xfrm>
            <a:prstGeom prst="rect">
              <a:avLst/>
            </a:prstGeom>
            <a:noFill/>
            <a:effectLst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6000">
                  <a:gradFill>
                    <a:gsLst>
                      <a:gs pos="0">
                        <a:srgbClr val="00B050"/>
                      </a:gs>
                      <a:gs pos="100000">
                        <a:srgbClr val="24922F"/>
                      </a:gs>
                    </a:gsLst>
                    <a:lin ang="5400000" scaled="1"/>
                  </a:gradFill>
                  <a:latin typeface="站酷小薇LOGO体" panose="02010600010101010101" pitchFamily="2" charset="-122"/>
                  <a:ea typeface="站酷小薇LOGO体" panose="02010600010101010101" pitchFamily="2" charset="-122"/>
                </a:rPr>
                <a:t>喜欢荷叶的有</a:t>
              </a:r>
              <a:r>
                <a:rPr lang="en-US" altLang="zh-CN" sz="6000">
                  <a:gradFill>
                    <a:gsLst>
                      <a:gs pos="0">
                        <a:srgbClr val="00B050"/>
                      </a:gs>
                      <a:gs pos="100000">
                        <a:srgbClr val="24922F"/>
                      </a:gs>
                    </a:gsLst>
                    <a:lin ang="5400000" scaled="1"/>
                  </a:gradFill>
                  <a:latin typeface="站酷小薇LOGO体" panose="02010600010101010101" pitchFamily="2" charset="-122"/>
                  <a:ea typeface="站酷小薇LOGO体" panose="02010600010101010101" pitchFamily="2" charset="-122"/>
                </a:rPr>
                <a:t>......</a:t>
              </a:r>
              <a:endParaRPr lang="zh-CN" altLang="en-US" sz="6000">
                <a:gradFill>
                  <a:gsLst>
                    <a:gs pos="0">
                      <a:srgbClr val="00B050"/>
                    </a:gs>
                    <a:gs pos="100000">
                      <a:srgbClr val="24922F"/>
                    </a:gs>
                  </a:gsLst>
                  <a:lin ang="5400000" scaled="1"/>
                </a:gradFill>
                <a:latin typeface="站酷小薇LOGO体" panose="02010600010101010101" pitchFamily="2" charset="-122"/>
                <a:ea typeface="站酷小薇LOGO体" panose="02010600010101010101" pitchFamily="2" charset="-122"/>
              </a:endParaRPr>
            </a:p>
          </p:txBody>
        </p:sp>
      </p:grpSp>
      <p:grpSp>
        <p:nvGrpSpPr>
          <p:cNvPr id="19" name="组合 18" title=""/>
          <p:cNvGrpSpPr/>
          <p:nvPr>
            <p:custDataLst>
              <p:tags r:id="rId6"/>
            </p:custDataLst>
          </p:nvPr>
        </p:nvGrpSpPr>
        <p:grpSpPr>
          <a:xfrm>
            <a:off x="1909354" y="2462034"/>
            <a:ext cx="1447158" cy="1942203"/>
            <a:chOff x="1909354" y="2344046"/>
            <a:chExt cx="1447158" cy="1942203"/>
          </a:xfrm>
        </p:grpSpPr>
        <p:pic>
          <p:nvPicPr>
            <p:cNvPr id="7" name="PA-图片 12" descr="æ¥çæºå¾å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 bwMode="auto">
            <a:xfrm>
              <a:off x="1912330" y="2344046"/>
              <a:ext cx="1444182" cy="14441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PA-圆角矩形 13"/>
            <p:cNvSpPr/>
            <p:nvPr>
              <p:custDataLst>
                <p:tags r:id="rId9"/>
              </p:custDataLst>
            </p:nvPr>
          </p:nvSpPr>
          <p:spPr>
            <a:xfrm>
              <a:off x="1909354" y="3889828"/>
              <a:ext cx="1420949" cy="396421"/>
            </a:xfrm>
            <a:prstGeom prst="roundRect">
              <a:avLst/>
            </a:prstGeom>
            <a:solidFill>
              <a:srgbClr val="00B050"/>
            </a:solidFill>
            <a:ln>
              <a:noFill/>
            </a:ln>
            <a:effectLst>
              <a:outerShdw blurRad="317500" sx="102000" sy="102000" algn="c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小水珠</a:t>
              </a:r>
            </a:p>
          </p:txBody>
        </p:sp>
      </p:grpSp>
      <p:grpSp>
        <p:nvGrpSpPr>
          <p:cNvPr id="20" name="组合 19" title=""/>
          <p:cNvGrpSpPr/>
          <p:nvPr>
            <p:custDataLst>
              <p:tags r:id="rId10"/>
            </p:custDataLst>
          </p:nvPr>
        </p:nvGrpSpPr>
        <p:grpSpPr>
          <a:xfrm>
            <a:off x="4077638" y="2758261"/>
            <a:ext cx="1420949" cy="1645976"/>
            <a:chOff x="4195354" y="2640273"/>
            <a:chExt cx="1420949" cy="1645976"/>
          </a:xfrm>
        </p:grpSpPr>
        <p:pic>
          <p:nvPicPr>
            <p:cNvPr id="9" name="PA-图片 4" descr="æ¥çæºå¾å"/>
            <p:cNvPicPr>
              <a:picLocks noChangeAspect="1" noChangeArrowheads="1"/>
            </p:cNvPicPr>
            <p:nvPr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 bwMode="auto">
            <a:xfrm>
              <a:off x="4498075" y="2640273"/>
              <a:ext cx="906132" cy="1031842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PA-圆角矩形 14"/>
            <p:cNvSpPr/>
            <p:nvPr>
              <p:custDataLst>
                <p:tags r:id="rId13"/>
              </p:custDataLst>
            </p:nvPr>
          </p:nvSpPr>
          <p:spPr>
            <a:xfrm>
              <a:off x="4195354" y="3889828"/>
              <a:ext cx="1420949" cy="396421"/>
            </a:xfrm>
            <a:prstGeom prst="roundRect">
              <a:avLst/>
            </a:prstGeom>
            <a:solidFill>
              <a:srgbClr val="00B050"/>
            </a:solidFill>
            <a:ln>
              <a:noFill/>
            </a:ln>
            <a:effectLst>
              <a:outerShdw blurRad="317500" sx="102000" sy="102000" algn="c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小青蛙</a:t>
              </a:r>
            </a:p>
          </p:txBody>
        </p:sp>
      </p:grpSp>
      <p:grpSp>
        <p:nvGrpSpPr>
          <p:cNvPr id="21" name="组合 20" title=""/>
          <p:cNvGrpSpPr/>
          <p:nvPr>
            <p:custDataLst>
              <p:tags r:id="rId14"/>
            </p:custDataLst>
          </p:nvPr>
        </p:nvGrpSpPr>
        <p:grpSpPr>
          <a:xfrm>
            <a:off x="6219713" y="2756257"/>
            <a:ext cx="1420949" cy="1647980"/>
            <a:chOff x="6417854" y="2638269"/>
            <a:chExt cx="1420949" cy="1647980"/>
          </a:xfrm>
        </p:grpSpPr>
        <p:pic>
          <p:nvPicPr>
            <p:cNvPr id="8" name="PA-图片 8" descr="æ¥çæºå¾å"/>
            <p:cNvPicPr>
              <a:picLocks noChangeAspect="1" noChangeArrowheads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 bwMode="auto">
            <a:xfrm>
              <a:off x="6502400" y="2638269"/>
              <a:ext cx="1176988" cy="1126334"/>
            </a:xfrm>
            <a:prstGeom prst="rect">
              <a:avLst/>
            </a:prstGeom>
            <a:noFill/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PA-圆角矩形 15"/>
            <p:cNvSpPr/>
            <p:nvPr>
              <p:custDataLst>
                <p:tags r:id="rId17"/>
              </p:custDataLst>
            </p:nvPr>
          </p:nvSpPr>
          <p:spPr>
            <a:xfrm>
              <a:off x="6417854" y="3889828"/>
              <a:ext cx="1420949" cy="396421"/>
            </a:xfrm>
            <a:prstGeom prst="roundRect">
              <a:avLst/>
            </a:prstGeom>
            <a:solidFill>
              <a:srgbClr val="00B050"/>
            </a:solidFill>
            <a:ln>
              <a:noFill/>
            </a:ln>
            <a:effectLst>
              <a:outerShdw blurRad="317500" sx="102000" sy="102000" algn="c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小蜻蜓</a:t>
              </a:r>
            </a:p>
          </p:txBody>
        </p:sp>
      </p:grpSp>
      <p:grpSp>
        <p:nvGrpSpPr>
          <p:cNvPr id="22" name="组合 21" title=""/>
          <p:cNvGrpSpPr/>
          <p:nvPr>
            <p:custDataLst>
              <p:tags r:id="rId18"/>
            </p:custDataLst>
          </p:nvPr>
        </p:nvGrpSpPr>
        <p:grpSpPr>
          <a:xfrm>
            <a:off x="8361787" y="2638031"/>
            <a:ext cx="1445516" cy="1766206"/>
            <a:chOff x="8361787" y="2520043"/>
            <a:chExt cx="1445516" cy="1766206"/>
          </a:xfrm>
        </p:grpSpPr>
        <p:grpSp>
          <p:nvGrpSpPr>
            <p:cNvPr id="18" name="组合 17"/>
            <p:cNvGrpSpPr/>
            <p:nvPr>
              <p:custDataLst>
                <p:tags r:id="rId19"/>
              </p:custDataLst>
            </p:nvPr>
          </p:nvGrpSpPr>
          <p:grpSpPr>
            <a:xfrm>
              <a:off x="8361787" y="2520043"/>
              <a:ext cx="1387930" cy="1355272"/>
              <a:chOff x="8336387" y="2520043"/>
              <a:chExt cx="1387930" cy="1355272"/>
            </a:xfrm>
          </p:grpSpPr>
          <p:pic>
            <p:nvPicPr>
              <p:cNvPr id="11" name="PA-图片 14" descr="æ¥çæºå¾å"/>
              <p:cNvPicPr>
                <a:picLocks noChangeAspect="1" noChangeArrowheads="1"/>
              </p:cNvPicPr>
              <p:nvPr>
                <p:custDataLst>
                  <p:tags r:id="rId21"/>
                </p:custDataLst>
              </p:nvPr>
            </p:nvPicPr>
            <p:blipFill>
              <a:blip r:embed="rId20"/>
              <a:stretch>
                <a:fillRect/>
              </a:stretch>
            </p:blipFill>
            <p:spPr bwMode="auto">
              <a:xfrm flipH="1">
                <a:off x="8336387" y="2520043"/>
                <a:ext cx="1387929" cy="1166586"/>
              </a:xfrm>
              <a:prstGeom prst="rect">
                <a:avLst/>
              </a:prstGeom>
              <a:noFill/>
              <a:effectLst>
                <a:reflection blurRad="6350" stA="36000" endPos="12000" dir="5400000" sy="-100000" algn="bl" rotWithShape="0"/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A-图片 14" descr="æ¥çæºå¾å"/>
              <p:cNvPicPr>
                <a:picLocks noChangeAspect="1" noChangeArrowheads="1"/>
              </p:cNvPicPr>
              <p:nvPr>
                <p:custDataLst>
                  <p:tags r:id="rId23"/>
                </p:custDataLst>
              </p:nvPr>
            </p:nvPicPr>
            <p:blipFill>
              <a:blip r:embed="rId22"/>
              <a:stretch>
                <a:fillRect/>
              </a:stretch>
            </p:blipFill>
            <p:spPr bwMode="auto">
              <a:xfrm flipH="1">
                <a:off x="8336388" y="2520043"/>
                <a:ext cx="1387929" cy="1355272"/>
              </a:xfrm>
              <a:prstGeom prst="rect">
                <a:avLst/>
              </a:prstGeom>
              <a:noFill/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7" name="PA-圆角矩形 16"/>
            <p:cNvSpPr/>
            <p:nvPr>
              <p:custDataLst>
                <p:tags r:id="rId24"/>
              </p:custDataLst>
            </p:nvPr>
          </p:nvSpPr>
          <p:spPr>
            <a:xfrm>
              <a:off x="8386354" y="3889828"/>
              <a:ext cx="1420949" cy="396421"/>
            </a:xfrm>
            <a:prstGeom prst="roundRect">
              <a:avLst/>
            </a:prstGeom>
            <a:solidFill>
              <a:srgbClr val="00B050"/>
            </a:solidFill>
            <a:ln>
              <a:noFill/>
            </a:ln>
            <a:effectLst>
              <a:outerShdw blurRad="317500" sx="102000" sy="102000" algn="ctr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小鱼儿</a:t>
              </a:r>
            </a:p>
          </p:txBody>
        </p:sp>
      </p:grpSp>
      <p:pic>
        <p:nvPicPr>
          <p:cNvPr id="23" name="Picture 4" title=""/>
          <p:cNvPicPr>
            <a:picLocks noChangeAspect="1" noChangeArrowheads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 bwMode="auto">
          <a:xfrm flipH="1">
            <a:off x="-1153190" y="5686425"/>
            <a:ext cx="2598533" cy="1706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title=""/>
          <p:cNvPicPr>
            <a:picLocks noChangeAspect="1" noChangeArrowheads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 bwMode="auto">
          <a:xfrm>
            <a:off x="9497962" y="5154805"/>
            <a:ext cx="3408106" cy="223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5" name="组合 24" title=""/>
          <p:cNvGrpSpPr/>
          <p:nvPr>
            <p:custDataLst>
              <p:tags r:id="rId29"/>
            </p:custDataLst>
          </p:nvPr>
        </p:nvGrpSpPr>
        <p:grpSpPr>
          <a:xfrm>
            <a:off x="-404548" y="-643022"/>
            <a:ext cx="1909498" cy="2280358"/>
            <a:chOff x="-404548" y="-643022"/>
            <a:chExt cx="1909498" cy="2280358"/>
          </a:xfrm>
        </p:grpSpPr>
        <p:pic>
          <p:nvPicPr>
            <p:cNvPr id="26" name="Picture 8" descr="æ¥çæºå¾å"/>
            <p:cNvPicPr>
              <a:picLocks noChangeAspect="1" noChangeArrowheads="1"/>
            </p:cNvPicPr>
            <p:nvPr>
              <p:custDataLst>
                <p:tags r:id="rId32"/>
              </p:custDataLst>
            </p:nvPr>
          </p:nvPicPr>
          <p:blipFill>
            <a:blip r:embed="rId30">
              <a:extLst>
                <a:ext uri="{BEBA8EAE-BF5A-486C-A8C5-ECC9F3942E4B}">
                  <a14:imgProps xmlns:a14="http://schemas.microsoft.com/office/drawing/2010/main">
                    <a14:imgLayer r:embed="rId31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 bwMode="auto">
            <a:xfrm rot="15914918">
              <a:off x="601515" y="661909"/>
              <a:ext cx="744236" cy="78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8" descr="æ¥çæºå¾å"/>
            <p:cNvPicPr>
              <a:picLocks noChangeAspect="1" noChangeArrowheads="1"/>
            </p:cNvPicPr>
            <p:nvPr>
              <p:custDataLst>
                <p:tags r:id="rId35"/>
              </p:custDataLst>
            </p:nvPr>
          </p:nvPicPr>
          <p:blipFill>
            <a:blip r:embed="rId33">
              <a:extLst>
                <a:ext uri="{BEBA8EAE-BF5A-486C-A8C5-ECC9F3942E4B}">
                  <a14:imgProps xmlns:a14="http://schemas.microsoft.com/office/drawing/2010/main">
                    <a14:imgLayer r:embed="rId34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 bwMode="auto">
            <a:xfrm rot="17740067">
              <a:off x="-371398" y="361067"/>
              <a:ext cx="1243119" cy="13094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8" descr="æ¥çæºå¾å"/>
            <p:cNvPicPr>
              <a:picLocks noChangeAspect="1" noChangeArrowheads="1"/>
            </p:cNvPicPr>
            <p:nvPr>
              <p:custDataLst>
                <p:tags r:id="rId37"/>
              </p:custDataLst>
            </p:nvPr>
          </p:nvPicPr>
          <p:blipFill>
            <a:blip r:embed="rId36"/>
            <a:stretch>
              <a:fillRect/>
            </a:stretch>
          </p:blipFill>
          <p:spPr bwMode="auto">
            <a:xfrm>
              <a:off x="-163512" y="-643022"/>
              <a:ext cx="1668462" cy="17574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组合 28" title=""/>
          <p:cNvGrpSpPr/>
          <p:nvPr>
            <p:custDataLst>
              <p:tags r:id="rId38"/>
            </p:custDataLst>
          </p:nvPr>
        </p:nvGrpSpPr>
        <p:grpSpPr>
          <a:xfrm rot="16200000">
            <a:off x="10686389" y="-643022"/>
            <a:ext cx="1909498" cy="2280358"/>
            <a:chOff x="-404548" y="-643022"/>
            <a:chExt cx="1909498" cy="2280358"/>
          </a:xfrm>
        </p:grpSpPr>
        <p:pic>
          <p:nvPicPr>
            <p:cNvPr id="30" name="Picture 8" descr="æ¥çæºå¾å"/>
            <p:cNvPicPr>
              <a:picLocks noChangeAspect="1" noChangeArrowheads="1"/>
            </p:cNvPicPr>
            <p:nvPr>
              <p:custDataLst>
                <p:tags r:id="rId39"/>
              </p:custDataLst>
            </p:nvPr>
          </p:nvPicPr>
          <p:blipFill>
            <a:blip r:embed="rId30">
              <a:extLst>
                <a:ext uri="{BEBA8EAE-BF5A-486C-A8C5-ECC9F3942E4B}">
                  <a14:imgProps xmlns:a14="http://schemas.microsoft.com/office/drawing/2010/main">
                    <a14:imgLayer r:embed="rId31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 bwMode="auto">
            <a:xfrm rot="15914918">
              <a:off x="601515" y="661909"/>
              <a:ext cx="744236" cy="78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8" descr="æ¥çæºå¾å"/>
            <p:cNvPicPr>
              <a:picLocks noChangeAspect="1" noChangeArrowheads="1"/>
            </p:cNvPicPr>
            <p:nvPr>
              <p:custDataLst>
                <p:tags r:id="rId40"/>
              </p:custDataLst>
            </p:nvPr>
          </p:nvPicPr>
          <p:blipFill>
            <a:blip r:embed="rId33">
              <a:extLst>
                <a:ext uri="{BEBA8EAE-BF5A-486C-A8C5-ECC9F3942E4B}">
                  <a14:imgProps xmlns:a14="http://schemas.microsoft.com/office/drawing/2010/main">
                    <a14:imgLayer r:embed="rId34"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 bwMode="auto">
            <a:xfrm rot="17740067">
              <a:off x="-371398" y="361067"/>
              <a:ext cx="1243119" cy="13094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8" descr="æ¥çæºå¾å"/>
            <p:cNvPicPr>
              <a:picLocks noChangeAspect="1" noChangeArrowheads="1"/>
            </p:cNvPicPr>
            <p:nvPr>
              <p:custDataLst>
                <p:tags r:id="rId41"/>
              </p:custDataLst>
            </p:nvPr>
          </p:nvPicPr>
          <p:blipFill>
            <a:blip r:embed="rId36"/>
            <a:stretch>
              <a:fillRect/>
            </a:stretch>
          </p:blipFill>
          <p:spPr bwMode="auto">
            <a:xfrm>
              <a:off x="-163512" y="-643022"/>
              <a:ext cx="1668462" cy="17574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3" name="TextBox 32" title=""/>
          <p:cNvSpPr txBox="1"/>
          <p:nvPr>
            <p:custDataLst>
              <p:tags r:id="rId42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789630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60" name="组合 59" title=""/>
          <p:cNvGrpSpPr/>
          <p:nvPr>
            <p:custDataLst>
              <p:tags r:id="rId3"/>
            </p:custDataLst>
          </p:nvPr>
        </p:nvGrpSpPr>
        <p:grpSpPr>
          <a:xfrm>
            <a:off x="8052482" y="3306999"/>
            <a:ext cx="3436345" cy="3359135"/>
            <a:chOff x="7906646" y="-2035816"/>
            <a:chExt cx="3436345" cy="3359135"/>
          </a:xfrm>
        </p:grpSpPr>
        <p:pic>
          <p:nvPicPr>
            <p:cNvPr id="20" name="图片 19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06646" y="-2035816"/>
              <a:ext cx="3436345" cy="3096888"/>
            </a:xfrm>
            <a:prstGeom prst="rect">
              <a:avLst/>
            </a:prstGeom>
          </p:spPr>
        </p:pic>
        <p:sp>
          <p:nvSpPr>
            <p:cNvPr id="22" name="文本框 1"/>
            <p:cNvSpPr txBox="1"/>
            <p:nvPr>
              <p:custDataLst>
                <p:tags r:id="rId6"/>
              </p:custDataLst>
            </p:nvPr>
          </p:nvSpPr>
          <p:spPr>
            <a:xfrm>
              <a:off x="8467623" y="738544"/>
              <a:ext cx="2746559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美丽的</a:t>
              </a:r>
              <a:r>
                <a:rPr lang="zh-CN" altLang="en-US" sz="3200">
                  <a:solidFill>
                    <a:schemeClr val="tx2">
                      <a:lumMod val="50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鲜花</a:t>
              </a:r>
            </a:p>
          </p:txBody>
        </p:sp>
      </p:grpSp>
      <p:sp>
        <p:nvSpPr>
          <p:cNvPr id="14" name="矩形 13" title=""/>
          <p:cNvSpPr/>
          <p:nvPr>
            <p:custDataLst>
              <p:tags r:id="rId7"/>
            </p:custDataLst>
          </p:nvPr>
        </p:nvSpPr>
        <p:spPr>
          <a:xfrm>
            <a:off x="3613516" y="871579"/>
            <a:ext cx="4438966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上下</a:t>
            </a:r>
            <a:endParaRPr lang="en-US" altLang="zh-CN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音序：</a:t>
            </a: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M</a:t>
            </a:r>
            <a:endParaRPr lang="en-US" altLang="zh-CN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部首：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⺷</a:t>
            </a:r>
          </a:p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笔画：</a:t>
            </a: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9</a:t>
            </a:r>
          </a:p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美好  美丽</a:t>
            </a:r>
            <a:endParaRPr lang="en-US" altLang="zh-CN" sz="2800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9" name="组合 28" title=""/>
          <p:cNvGrpSpPr/>
          <p:nvPr>
            <p:custDataLst>
              <p:tags r:id="rId8"/>
            </p:custDataLst>
          </p:nvPr>
        </p:nvGrpSpPr>
        <p:grpSpPr>
          <a:xfrm>
            <a:off x="110942" y="205339"/>
            <a:ext cx="2497728" cy="571823"/>
            <a:chOff x="508467" y="254395"/>
            <a:chExt cx="2497728" cy="571823"/>
          </a:xfrm>
        </p:grpSpPr>
        <p:grpSp>
          <p:nvGrpSpPr>
            <p:cNvPr id="30" name="组合 29"/>
            <p:cNvGrpSpPr/>
            <p:nvPr>
              <p:custDataLst>
                <p:tags r:id="rId9"/>
              </p:custDataLst>
            </p:nvPr>
          </p:nvGrpSpPr>
          <p:grpSpPr>
            <a:xfrm>
              <a:off x="508467" y="283967"/>
              <a:ext cx="2380798" cy="542251"/>
              <a:chOff x="779054" y="311958"/>
              <a:chExt cx="2380798" cy="542251"/>
            </a:xfrm>
          </p:grpSpPr>
          <p:grpSp>
            <p:nvGrpSpPr>
              <p:cNvPr id="32" name="组合 31"/>
              <p:cNvGrpSpPr/>
              <p:nvPr>
                <p:custDataLst>
                  <p:tags r:id="rId10"/>
                </p:custDataLst>
              </p:nvPr>
            </p:nvGrpSpPr>
            <p:grpSpPr>
              <a:xfrm>
                <a:off x="1134216" y="311958"/>
                <a:ext cx="2025636" cy="542251"/>
                <a:chOff x="396243" y="186800"/>
                <a:chExt cx="2025636" cy="542251"/>
              </a:xfrm>
            </p:grpSpPr>
            <p:sp>
              <p:nvSpPr>
                <p:cNvPr id="34" name="圆角矩形 33"/>
                <p:cNvSpPr/>
                <p:nvPr>
                  <p:custDataLst>
                    <p:tags r:id="rId11"/>
                  </p:custDataLst>
                </p:nvPr>
              </p:nvSpPr>
              <p:spPr>
                <a:xfrm>
                  <a:off x="396243" y="241071"/>
                  <a:ext cx="2025636" cy="487980"/>
                </a:xfrm>
                <a:prstGeom prst="roundRect">
                  <a:avLst/>
                </a:prstGeom>
                <a:pattFill prst="lgGrid">
                  <a:fgClr>
                    <a:schemeClr val="accent6">
                      <a:lumMod val="50000"/>
                    </a:schemeClr>
                  </a:fgClr>
                  <a:bgClr>
                    <a:schemeClr val="bg1"/>
                  </a:bgClr>
                </a:patt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35" name="圆角矩形 34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396243" y="186800"/>
                  <a:ext cx="1957782" cy="512679"/>
                </a:xfrm>
                <a:prstGeom prst="roundRect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pic>
            <p:nvPicPr>
              <p:cNvPr id="33" name="图片 32"/>
              <p:cNvPicPr>
                <a:picLocks noChangeAspect="1"/>
              </p:cNvPicPr>
              <p:nvPr>
                <p:custDataLst>
                  <p:tags r:id="rId14"/>
                </p:custDataLst>
              </p:nvPr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932927">
                <a:off x="779054" y="325850"/>
                <a:ext cx="763437" cy="446035"/>
              </a:xfrm>
              <a:prstGeom prst="rect">
                <a:avLst/>
              </a:prstGeom>
            </p:spPr>
          </p:pic>
        </p:grpSp>
        <p:sp>
          <p:nvSpPr>
            <p:cNvPr id="31" name="文本框 30"/>
            <p:cNvSpPr txBox="1"/>
            <p:nvPr>
              <p:custDataLst>
                <p:tags r:id="rId15"/>
              </p:custDataLst>
            </p:nvPr>
          </p:nvSpPr>
          <p:spPr>
            <a:xfrm>
              <a:off x="1228262" y="254395"/>
              <a:ext cx="177793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accent6">
                      <a:lumMod val="50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指导书写</a:t>
              </a:r>
            </a:p>
          </p:txBody>
        </p:sp>
      </p:grpSp>
      <p:sp>
        <p:nvSpPr>
          <p:cNvPr id="40" name="矩形 39" title=""/>
          <p:cNvSpPr/>
          <p:nvPr>
            <p:custDataLst>
              <p:tags r:id="rId16"/>
            </p:custDataLst>
          </p:nvPr>
        </p:nvSpPr>
        <p:spPr>
          <a:xfrm>
            <a:off x="1609252" y="962123"/>
            <a:ext cx="1101584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err="1">
                <a:solidFill>
                  <a:schemeClr val="accent6">
                    <a:lumMod val="75000"/>
                  </a:schemeClr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měi </a:t>
            </a:r>
            <a:endParaRPr lang="en-US" altLang="zh-CN" sz="3600">
              <a:solidFill>
                <a:schemeClr val="accent6">
                  <a:lumMod val="75000"/>
                </a:schemeClr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grpSp>
        <p:nvGrpSpPr>
          <p:cNvPr id="2" name="组合 1" title=""/>
          <p:cNvGrpSpPr/>
          <p:nvPr>
            <p:custDataLst>
              <p:tags r:id="rId17"/>
            </p:custDataLst>
          </p:nvPr>
        </p:nvGrpSpPr>
        <p:grpSpPr>
          <a:xfrm>
            <a:off x="8382418" y="847063"/>
            <a:ext cx="2510290" cy="2515319"/>
            <a:chOff x="898702" y="1511837"/>
            <a:chExt cx="2282542" cy="2267119"/>
          </a:xfrm>
        </p:grpSpPr>
        <p:pic>
          <p:nvPicPr>
            <p:cNvPr id="19" name="图片 18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18"/>
            <a:stretch>
              <a:fillRect/>
            </a:stretch>
          </p:blipFill>
          <p:spPr>
            <a:xfrm>
              <a:off x="898702" y="1511837"/>
              <a:ext cx="2282542" cy="2267119"/>
            </a:xfrm>
            <a:prstGeom prst="rect">
              <a:avLst/>
            </a:prstGeom>
          </p:spPr>
        </p:pic>
        <p:sp>
          <p:nvSpPr>
            <p:cNvPr id="41" name="圆角矩形 40"/>
            <p:cNvSpPr/>
            <p:nvPr>
              <p:custDataLst>
                <p:tags r:id="rId20"/>
              </p:custDataLst>
            </p:nvPr>
          </p:nvSpPr>
          <p:spPr>
            <a:xfrm>
              <a:off x="2423886" y="3575050"/>
              <a:ext cx="578870" cy="153988"/>
            </a:xfrm>
            <a:prstGeom prst="roundRect">
              <a:avLst>
                <a:gd name="adj" fmla="val 50000"/>
              </a:avLst>
            </a:prstGeom>
            <a:solidFill>
              <a:srgbClr val="FFFEF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矩形 41" title=""/>
          <p:cNvSpPr/>
          <p:nvPr>
            <p:custDataLst>
              <p:tags r:id="rId21"/>
            </p:custDataLst>
          </p:nvPr>
        </p:nvSpPr>
        <p:spPr>
          <a:xfrm>
            <a:off x="1036508" y="1608454"/>
            <a:ext cx="2247072" cy="22470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80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美</a:t>
            </a:r>
          </a:p>
        </p:txBody>
      </p:sp>
      <p:grpSp>
        <p:nvGrpSpPr>
          <p:cNvPr id="55" name="组合 54" title=""/>
          <p:cNvGrpSpPr/>
          <p:nvPr>
            <p:custDataLst>
              <p:tags r:id="rId22"/>
            </p:custDataLst>
          </p:nvPr>
        </p:nvGrpSpPr>
        <p:grpSpPr>
          <a:xfrm>
            <a:off x="1480820" y="4336415"/>
            <a:ext cx="5923280" cy="1643380"/>
            <a:chOff x="-1238515" y="6904333"/>
            <a:chExt cx="5923122" cy="1643527"/>
          </a:xfrm>
        </p:grpSpPr>
        <p:pic>
          <p:nvPicPr>
            <p:cNvPr id="57" name="图片 56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>
            <a:blip r:embed="rId23"/>
            <a:stretch>
              <a:fillRect/>
            </a:stretch>
          </p:blipFill>
          <p:spPr>
            <a:xfrm>
              <a:off x="-1238515" y="6934304"/>
              <a:ext cx="5923122" cy="1613556"/>
            </a:xfrm>
            <a:prstGeom prst="rect">
              <a:avLst/>
            </a:prstGeom>
          </p:spPr>
        </p:pic>
        <p:sp>
          <p:nvSpPr>
            <p:cNvPr id="58" name="文本框 57"/>
            <p:cNvSpPr txBox="1"/>
            <p:nvPr>
              <p:custDataLst>
                <p:tags r:id="rId25"/>
              </p:custDataLst>
            </p:nvPr>
          </p:nvSpPr>
          <p:spPr>
            <a:xfrm>
              <a:off x="-178021" y="6904333"/>
              <a:ext cx="4862628" cy="15748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zh-CN" altLang="en-US" sz="2800">
                  <a:solidFill>
                    <a:schemeClr val="accent6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我会记：</a:t>
              </a:r>
              <a:endParaRPr lang="en-US" altLang="zh-CN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algn="just">
                <a:lnSpc>
                  <a:spcPct val="120000"/>
                </a:lnSpc>
              </a:pPr>
              <a:r>
                <a:rPr lang="zh-CN" altLang="en-US" sz="2800">
                  <a:solidFill>
                    <a:srgbClr val="CC006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上边一点一撇，中间是“王”，下边是“大”。</a:t>
              </a:r>
              <a:endParaRPr lang="zh-CN" altLang="en-US" sz="2800">
                <a:solidFill>
                  <a:schemeClr val="tx2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61" name="TextBox 60" title=""/>
          <p:cNvSpPr txBox="1"/>
          <p:nvPr>
            <p:custDataLst>
              <p:tags r:id="rId26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449055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4338" name="组合 27" title=""/>
          <p:cNvGrpSpPr/>
          <p:nvPr>
            <p:custDataLst>
              <p:tags r:id="rId3"/>
            </p:custDataLst>
          </p:nvPr>
        </p:nvGrpSpPr>
        <p:grpSpPr>
          <a:xfrm>
            <a:off x="4387851" y="452967"/>
            <a:ext cx="2571749" cy="965200"/>
            <a:chOff x="2694384" y="508317"/>
            <a:chExt cx="1845563" cy="637982"/>
          </a:xfrm>
        </p:grpSpPr>
        <p:sp>
          <p:nvSpPr>
            <p:cNvPr id="6" name="矩形: 圆角 28"/>
            <p:cNvSpPr/>
            <p:nvPr>
              <p:custDataLst>
                <p:tags r:id="rId4"/>
              </p:custDataLst>
            </p:nvPr>
          </p:nvSpPr>
          <p:spPr bwMode="auto">
            <a:xfrm rot="19996946">
              <a:off x="2694384" y="609051"/>
              <a:ext cx="565061" cy="471492"/>
            </a:xfrm>
            <a:prstGeom prst="roundRect">
              <a:avLst/>
            </a:prstGeom>
            <a:solidFill>
              <a:srgbClr val="FFCCCC"/>
            </a:solidFill>
            <a:ln>
              <a:solidFill>
                <a:srgbClr val="FF9999">
                  <a:alpha val="30196"/>
                </a:srgb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3735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rPr>
                <a:t>我</a:t>
              </a:r>
            </a:p>
          </p:txBody>
        </p:sp>
        <p:sp>
          <p:nvSpPr>
            <p:cNvPr id="7" name="矩形: 圆角 29"/>
            <p:cNvSpPr/>
            <p:nvPr>
              <p:custDataLst>
                <p:tags r:id="rId5"/>
              </p:custDataLst>
            </p:nvPr>
          </p:nvSpPr>
          <p:spPr bwMode="auto">
            <a:xfrm rot="432022">
              <a:off x="3358179" y="508317"/>
              <a:ext cx="565061" cy="471492"/>
            </a:xfrm>
            <a:prstGeom prst="roundRect">
              <a:avLst/>
            </a:prstGeom>
            <a:solidFill>
              <a:srgbClr val="CCFFCC"/>
            </a:solidFill>
            <a:ln>
              <a:solidFill>
                <a:srgbClr val="99FF99">
                  <a:alpha val="20000"/>
                </a:srgb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3735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rPr>
                <a:t>会</a:t>
              </a:r>
            </a:p>
          </p:txBody>
        </p:sp>
        <p:sp>
          <p:nvSpPr>
            <p:cNvPr id="8" name="矩形: 圆角 30"/>
            <p:cNvSpPr/>
            <p:nvPr>
              <p:custDataLst>
                <p:tags r:id="rId6"/>
              </p:custDataLst>
            </p:nvPr>
          </p:nvSpPr>
          <p:spPr bwMode="auto">
            <a:xfrm rot="1932324">
              <a:off x="3973367" y="674808"/>
              <a:ext cx="566580" cy="471491"/>
            </a:xfrm>
            <a:prstGeom prst="roundRect">
              <a:avLst/>
            </a:prstGeom>
            <a:solidFill>
              <a:srgbClr val="FFCC99"/>
            </a:solidFill>
            <a:ln>
              <a:solidFill>
                <a:srgbClr val="FFCC66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3735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rPr>
                <a:t>认</a:t>
              </a:r>
            </a:p>
          </p:txBody>
        </p:sp>
      </p:grpSp>
      <p:sp>
        <p:nvSpPr>
          <p:cNvPr id="14339" name="TextBox 6" title=""/>
          <p:cNvSpPr txBox="1"/>
          <p:nvPr>
            <p:custDataLst>
              <p:tags r:id="rId7"/>
            </p:custDataLst>
          </p:nvPr>
        </p:nvSpPr>
        <p:spPr>
          <a:xfrm>
            <a:off x="531284" y="2664884"/>
            <a:ext cx="1735667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珠</a:t>
            </a:r>
          </a:p>
        </p:txBody>
      </p:sp>
      <p:sp>
        <p:nvSpPr>
          <p:cNvPr id="10" name="矩形 9" title=""/>
          <p:cNvSpPr/>
          <p:nvPr>
            <p:custDataLst>
              <p:tags r:id="rId8"/>
            </p:custDataLst>
          </p:nvPr>
        </p:nvSpPr>
        <p:spPr>
          <a:xfrm>
            <a:off x="662517" y="1780117"/>
            <a:ext cx="1530350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zhū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矩形 9" title=""/>
          <p:cNvSpPr/>
          <p:nvPr>
            <p:custDataLst>
              <p:tags r:id="rId9"/>
            </p:custDataLst>
          </p:nvPr>
        </p:nvSpPr>
        <p:spPr>
          <a:xfrm>
            <a:off x="3371851" y="4794251"/>
            <a:ext cx="1352549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珍珠</a:t>
            </a:r>
          </a:p>
        </p:txBody>
      </p:sp>
      <p:sp>
        <p:nvSpPr>
          <p:cNvPr id="14342" name="TextBox 6" title=""/>
          <p:cNvSpPr txBox="1"/>
          <p:nvPr>
            <p:custDataLst>
              <p:tags r:id="rId10"/>
            </p:custDataLst>
          </p:nvPr>
        </p:nvSpPr>
        <p:spPr>
          <a:xfrm>
            <a:off x="6421967" y="2571751"/>
            <a:ext cx="1733551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摇</a:t>
            </a:r>
          </a:p>
        </p:txBody>
      </p:sp>
      <p:sp>
        <p:nvSpPr>
          <p:cNvPr id="14" name="矩形 13" title=""/>
          <p:cNvSpPr/>
          <p:nvPr>
            <p:custDataLst>
              <p:tags r:id="rId11"/>
            </p:custDataLst>
          </p:nvPr>
        </p:nvSpPr>
        <p:spPr>
          <a:xfrm>
            <a:off x="6671733" y="1826684"/>
            <a:ext cx="1530985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yáo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5" name="矩形 9" title=""/>
          <p:cNvSpPr/>
          <p:nvPr>
            <p:custDataLst>
              <p:tags r:id="rId12"/>
            </p:custDataLst>
          </p:nvPr>
        </p:nvSpPr>
        <p:spPr>
          <a:xfrm>
            <a:off x="9218084" y="4813300"/>
            <a:ext cx="1968500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摇晃</a:t>
            </a:r>
          </a:p>
        </p:txBody>
      </p:sp>
      <p:pic>
        <p:nvPicPr>
          <p:cNvPr id="13326" name="Picture 14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96067" y="2789767"/>
            <a:ext cx="3310467" cy="149013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7" name="Picture 15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401051" y="1877484"/>
            <a:ext cx="2971800" cy="287443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43" name="TextBox 14342" title=""/>
          <p:cNvSpPr txBox="1"/>
          <p:nvPr>
            <p:custDataLst>
              <p:tags r:id="rId17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364517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37" name="组合 3" title=""/>
          <p:cNvGrpSpPr/>
          <p:nvPr>
            <p:custDataLst>
              <p:tags r:id="rId3"/>
            </p:custDataLst>
          </p:nvPr>
        </p:nvGrpSpPr>
        <p:grpSpPr>
          <a:xfrm>
            <a:off x="0" y="4861788"/>
            <a:ext cx="12208933" cy="2002263"/>
            <a:chOff x="0" y="3578631"/>
            <a:chExt cx="9569574" cy="1569408"/>
          </a:xfrm>
        </p:grpSpPr>
        <p:pic>
          <p:nvPicPr>
            <p:cNvPr id="38" name="图片 3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3578631"/>
              <a:ext cx="4788024" cy="1569408"/>
            </a:xfrm>
            <a:prstGeom prst="rect">
              <a:avLst/>
            </a:prstGeom>
          </p:spPr>
        </p:pic>
        <p:pic>
          <p:nvPicPr>
            <p:cNvPr id="39" name="图片 38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flipH="1">
              <a:off x="4781550" y="3578631"/>
              <a:ext cx="4788024" cy="1569408"/>
            </a:xfrm>
            <a:prstGeom prst="rect">
              <a:avLst/>
            </a:prstGeom>
          </p:spPr>
        </p:pic>
      </p:grpSp>
      <p:grpSp>
        <p:nvGrpSpPr>
          <p:cNvPr id="47" name="组合 46" title=""/>
          <p:cNvGrpSpPr/>
          <p:nvPr>
            <p:custDataLst>
              <p:tags r:id="rId7"/>
            </p:custDataLst>
          </p:nvPr>
        </p:nvGrpSpPr>
        <p:grpSpPr>
          <a:xfrm>
            <a:off x="1026161" y="1722440"/>
            <a:ext cx="10139680" cy="4208460"/>
            <a:chOff x="879351" y="1322090"/>
            <a:chExt cx="7392913" cy="3149336"/>
          </a:xfrm>
        </p:grpSpPr>
        <p:sp>
          <p:nvSpPr>
            <p:cNvPr id="48" name="矩形: 圆角 26"/>
            <p:cNvSpPr/>
            <p:nvPr>
              <p:custDataLst>
                <p:tags r:id="rId8"/>
              </p:custDataLst>
            </p:nvPr>
          </p:nvSpPr>
          <p:spPr>
            <a:xfrm>
              <a:off x="899073" y="1383441"/>
              <a:ext cx="7373191" cy="3087985"/>
            </a:xfrm>
            <a:prstGeom prst="roundRect">
              <a:avLst>
                <a:gd name="adj" fmla="val 14712"/>
              </a:avLst>
            </a:prstGeom>
            <a:solidFill>
              <a:srgbClr val="388F80"/>
            </a:solidFill>
            <a:ln>
              <a:noFill/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9" name="矩形: 圆角 29"/>
            <p:cNvSpPr/>
            <p:nvPr>
              <p:custDataLst>
                <p:tags r:id="rId9"/>
              </p:custDataLst>
            </p:nvPr>
          </p:nvSpPr>
          <p:spPr>
            <a:xfrm>
              <a:off x="879351" y="1322090"/>
              <a:ext cx="7334758" cy="3087985"/>
            </a:xfrm>
            <a:prstGeom prst="roundRect">
              <a:avLst>
                <a:gd name="adj" fmla="val 14712"/>
              </a:avLst>
            </a:prstGeom>
            <a:solidFill>
              <a:schemeClr val="bg1"/>
            </a:solidFill>
            <a:ln>
              <a:solidFill>
                <a:srgbClr val="388F8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</p:grpSp>
      <p:sp>
        <p:nvSpPr>
          <p:cNvPr id="23" name="文本框 22" title=""/>
          <p:cNvSpPr txBox="1"/>
          <p:nvPr>
            <p:custDataLst>
              <p:tags r:id="rId10"/>
            </p:custDataLst>
          </p:nvPr>
        </p:nvSpPr>
        <p:spPr>
          <a:xfrm>
            <a:off x="2129599" y="2631847"/>
            <a:ext cx="7642860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珠  摇  躺  晶  停  机</a:t>
            </a:r>
          </a:p>
        </p:txBody>
      </p:sp>
      <p:sp>
        <p:nvSpPr>
          <p:cNvPr id="24" name="文本框 23" title=""/>
          <p:cNvSpPr txBox="1"/>
          <p:nvPr>
            <p:custDataLst>
              <p:tags r:id="rId11"/>
            </p:custDataLst>
          </p:nvPr>
        </p:nvSpPr>
        <p:spPr>
          <a:xfrm>
            <a:off x="2149919" y="2151500"/>
            <a:ext cx="86614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zhū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12"/>
            </p:custDataLst>
          </p:nvPr>
        </p:nvSpPr>
        <p:spPr>
          <a:xfrm>
            <a:off x="3452389" y="2151500"/>
            <a:ext cx="84899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yáo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6" name="文本框 25" title=""/>
          <p:cNvSpPr txBox="1"/>
          <p:nvPr>
            <p:custDataLst>
              <p:tags r:id="rId13"/>
            </p:custDataLst>
          </p:nvPr>
        </p:nvSpPr>
        <p:spPr>
          <a:xfrm>
            <a:off x="4851939" y="2151500"/>
            <a:ext cx="103187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tǎng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7" name="文本框 26" title=""/>
          <p:cNvSpPr txBox="1"/>
          <p:nvPr>
            <p:custDataLst>
              <p:tags r:id="rId14"/>
            </p:custDataLst>
          </p:nvPr>
        </p:nvSpPr>
        <p:spPr>
          <a:xfrm>
            <a:off x="6164199" y="2151500"/>
            <a:ext cx="91440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jīng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8" name="文本框 27" title=""/>
          <p:cNvSpPr txBox="1"/>
          <p:nvPr>
            <p:custDataLst>
              <p:tags r:id="rId15"/>
            </p:custDataLst>
          </p:nvPr>
        </p:nvSpPr>
        <p:spPr>
          <a:xfrm>
            <a:off x="7598116" y="2151500"/>
            <a:ext cx="93726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tíng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9" name="文本框 28" title=""/>
          <p:cNvSpPr txBox="1"/>
          <p:nvPr>
            <p:custDataLst>
              <p:tags r:id="rId16"/>
            </p:custDataLst>
          </p:nvPr>
        </p:nvSpPr>
        <p:spPr>
          <a:xfrm>
            <a:off x="9070844" y="2151500"/>
            <a:ext cx="44577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jī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30" name="文本框 29" title=""/>
          <p:cNvSpPr txBox="1"/>
          <p:nvPr>
            <p:custDataLst>
              <p:tags r:id="rId17"/>
            </p:custDataLst>
          </p:nvPr>
        </p:nvSpPr>
        <p:spPr>
          <a:xfrm>
            <a:off x="1990295" y="3869919"/>
            <a:ext cx="109664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zhǎn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31" name="文本框 30" title=""/>
          <p:cNvSpPr txBox="1"/>
          <p:nvPr>
            <p:custDataLst>
              <p:tags r:id="rId18"/>
            </p:custDataLst>
          </p:nvPr>
        </p:nvSpPr>
        <p:spPr>
          <a:xfrm>
            <a:off x="3525273" y="3869919"/>
            <a:ext cx="8051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tòu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32" name="文本框 31" title=""/>
          <p:cNvSpPr txBox="1"/>
          <p:nvPr>
            <p:custDataLst>
              <p:tags r:id="rId19"/>
            </p:custDataLst>
          </p:nvPr>
        </p:nvSpPr>
        <p:spPr>
          <a:xfrm>
            <a:off x="4934464" y="3869919"/>
            <a:ext cx="75184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chì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33" name="文本框 32" title=""/>
          <p:cNvSpPr txBox="1"/>
          <p:nvPr>
            <p:custDataLst>
              <p:tags r:id="rId20"/>
            </p:custDataLst>
          </p:nvPr>
        </p:nvSpPr>
        <p:spPr>
          <a:xfrm>
            <a:off x="6118377" y="3869919"/>
            <a:ext cx="11099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bǎng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34" name="文本框 33" title=""/>
          <p:cNvSpPr txBox="1"/>
          <p:nvPr>
            <p:custDataLst>
              <p:tags r:id="rId21"/>
            </p:custDataLst>
          </p:nvPr>
        </p:nvSpPr>
        <p:spPr>
          <a:xfrm>
            <a:off x="7307097" y="3869919"/>
            <a:ext cx="130810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chàng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35" name="文本框 34" title=""/>
          <p:cNvSpPr txBox="1"/>
          <p:nvPr>
            <p:custDataLst>
              <p:tags r:id="rId22"/>
            </p:custDataLst>
          </p:nvPr>
        </p:nvSpPr>
        <p:spPr>
          <a:xfrm>
            <a:off x="8925077" y="3869919"/>
            <a:ext cx="88709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latin typeface="taozhi.cn_PY" panose="02000500000000000000" pitchFamily="2" charset="0"/>
                <a:ea typeface="GB Pinyinok-B" panose="02010601030101010101" pitchFamily="2" charset="-122"/>
                <a:cs typeface="汉语拼音" panose="020b0604020202020204" pitchFamily="34" charset="0"/>
              </a:rPr>
              <a:t>duǒ</a:t>
            </a:r>
            <a:endParaRPr lang="zh-CN" altLang="en-US" sz="3200">
              <a:latin typeface="taozhi.cn_PY" panose="02000500000000000000" pitchFamily="2" charset="0"/>
              <a:ea typeface="GB Pinyinok-B" panose="02010601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40" name="文本框 39" title=""/>
          <p:cNvSpPr txBox="1"/>
          <p:nvPr>
            <p:custDataLst>
              <p:tags r:id="rId23"/>
            </p:custDataLst>
          </p:nvPr>
        </p:nvSpPr>
        <p:spPr>
          <a:xfrm>
            <a:off x="2129599" y="4332220"/>
            <a:ext cx="7642860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>
                <a:latin typeface="楷体" panose="02010609060101010101" pitchFamily="49" charset="-122"/>
                <a:ea typeface="楷体" panose="02010609060101010101" pitchFamily="49" charset="-122"/>
              </a:rPr>
              <a:t>展  透  翅  膀  唱  朵</a:t>
            </a:r>
          </a:p>
        </p:txBody>
      </p:sp>
      <p:grpSp>
        <p:nvGrpSpPr>
          <p:cNvPr id="41" name="组合 40" title=""/>
          <p:cNvGrpSpPr/>
          <p:nvPr>
            <p:custDataLst>
              <p:tags r:id="rId24"/>
            </p:custDataLst>
          </p:nvPr>
        </p:nvGrpSpPr>
        <p:grpSpPr>
          <a:xfrm>
            <a:off x="867219" y="727847"/>
            <a:ext cx="1953408" cy="844305"/>
            <a:chOff x="779572" y="628120"/>
            <a:chExt cx="1571587" cy="670397"/>
          </a:xfrm>
        </p:grpSpPr>
        <p:pic>
          <p:nvPicPr>
            <p:cNvPr id="50" name="图片 49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>
            <a:blip r:embed="rId25"/>
            <a:stretch>
              <a:fillRect/>
            </a:stretch>
          </p:blipFill>
          <p:spPr>
            <a:xfrm>
              <a:off x="959217" y="628120"/>
              <a:ext cx="1204863" cy="179868"/>
            </a:xfrm>
            <a:prstGeom prst="rect">
              <a:avLst/>
            </a:prstGeom>
          </p:spPr>
        </p:pic>
        <p:grpSp>
          <p:nvGrpSpPr>
            <p:cNvPr id="51" name="组合 15"/>
            <p:cNvGrpSpPr/>
            <p:nvPr>
              <p:custDataLst>
                <p:tags r:id="rId27"/>
              </p:custDataLst>
            </p:nvPr>
          </p:nvGrpSpPr>
          <p:grpSpPr>
            <a:xfrm>
              <a:off x="789007" y="807720"/>
              <a:ext cx="1517948" cy="430529"/>
              <a:chOff x="789007" y="807720"/>
              <a:chExt cx="1517948" cy="430529"/>
            </a:xfrm>
          </p:grpSpPr>
          <p:sp>
            <p:nvSpPr>
              <p:cNvPr id="55" name="圆角矩形 3"/>
              <p:cNvSpPr/>
              <p:nvPr>
                <p:custDataLst>
                  <p:tags r:id="rId28"/>
                </p:custDataLst>
              </p:nvPr>
            </p:nvSpPr>
            <p:spPr>
              <a:xfrm>
                <a:off x="789007" y="807720"/>
                <a:ext cx="1517948" cy="430529"/>
              </a:xfrm>
              <a:prstGeom prst="roundRect">
                <a:avLst>
                  <a:gd name="adj" fmla="val 50000"/>
                </a:avLst>
              </a:prstGeom>
              <a:solidFill>
                <a:srgbClr val="2B9C8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56" name="圆角矩形 1"/>
              <p:cNvSpPr/>
              <p:nvPr>
                <p:custDataLst>
                  <p:tags r:id="rId29"/>
                </p:custDataLst>
              </p:nvPr>
            </p:nvSpPr>
            <p:spPr>
              <a:xfrm>
                <a:off x="827584" y="843558"/>
                <a:ext cx="1440160" cy="360040"/>
              </a:xfrm>
              <a:prstGeom prst="roundRect">
                <a:avLst>
                  <a:gd name="adj" fmla="val 50000"/>
                </a:avLst>
              </a:prstGeom>
              <a:solidFill>
                <a:srgbClr val="2B9C88"/>
              </a:solidFill>
              <a:ln>
                <a:solidFill>
                  <a:srgbClr val="FDCB57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sp>
          <p:nvSpPr>
            <p:cNvPr id="52" name="文本框 16"/>
            <p:cNvSpPr txBox="1"/>
            <p:nvPr>
              <p:custDataLst>
                <p:tags r:id="rId30"/>
              </p:custDataLst>
            </p:nvPr>
          </p:nvSpPr>
          <p:spPr>
            <a:xfrm>
              <a:off x="1007102" y="783191"/>
              <a:ext cx="965564" cy="3983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会认字</a:t>
              </a:r>
            </a:p>
          </p:txBody>
        </p:sp>
        <p:pic>
          <p:nvPicPr>
            <p:cNvPr id="53" name="图片 52"/>
            <p:cNvPicPr>
              <a:picLocks noChangeAspect="1"/>
            </p:cNvPicPr>
            <p:nvPr>
              <p:custDataLst>
                <p:tags r:id="rId32"/>
              </p:custDataLst>
            </p:nvPr>
          </p:nvPicPr>
          <p:blipFill>
            <a:blip r:embed="rId31"/>
            <a:stretch>
              <a:fillRect/>
            </a:stretch>
          </p:blipFill>
          <p:spPr>
            <a:xfrm>
              <a:off x="779572" y="1183851"/>
              <a:ext cx="563929" cy="114666"/>
            </a:xfrm>
            <a:prstGeom prst="rect">
              <a:avLst/>
            </a:prstGeom>
          </p:spPr>
        </p:pic>
        <p:pic>
          <p:nvPicPr>
            <p:cNvPr id="54" name="图片 53"/>
            <p:cNvPicPr>
              <a:picLocks noChangeAspect="1"/>
            </p:cNvPicPr>
            <p:nvPr>
              <p:custDataLst>
                <p:tags r:id="rId34"/>
              </p:custDataLst>
            </p:nvPr>
          </p:nvPicPr>
          <p:blipFill>
            <a:blip r:embed="rId33"/>
            <a:stretch>
              <a:fillRect/>
            </a:stretch>
          </p:blipFill>
          <p:spPr>
            <a:xfrm>
              <a:off x="1611359" y="1000165"/>
              <a:ext cx="739800" cy="2919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207928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>
            <p:custDataLst>
              <p:tags r:id="rId3"/>
            </p:custDataLst>
          </p:nvPr>
        </p:nvSpPr>
        <p:spPr>
          <a:xfrm>
            <a:off x="780415" y="490220"/>
            <a:ext cx="289242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B050"/>
                </a:solidFill>
                <a:latin typeface="华文新魏" panose="02010800040101010101" charset="-122"/>
                <a:ea typeface="华文新魏" panose="02010800040101010101" charset="-122"/>
              </a:rPr>
              <a:t>指导书写</a:t>
            </a:r>
          </a:p>
        </p:txBody>
      </p:sp>
      <p:sp>
        <p:nvSpPr>
          <p:cNvPr id="6" name="文本框 26" title=""/>
          <p:cNvSpPr txBox="1"/>
          <p:nvPr>
            <p:custDataLst>
              <p:tags r:id="rId4"/>
            </p:custDataLst>
          </p:nvPr>
        </p:nvSpPr>
        <p:spPr>
          <a:xfrm>
            <a:off x="2476500" y="5725160"/>
            <a:ext cx="891476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天上的云朵有各种各样的形状。 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5"/>
            </p:custDataLst>
          </p:nvPr>
        </p:nvSpPr>
        <p:spPr>
          <a:xfrm>
            <a:off x="3886200" y="3507105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</a:p>
        </p:txBody>
      </p:sp>
      <p:sp>
        <p:nvSpPr>
          <p:cNvPr id="12" name="文本框 15" title=""/>
          <p:cNvSpPr txBox="1"/>
          <p:nvPr>
            <p:custDataLst>
              <p:tags r:id="rId6"/>
            </p:custDataLst>
          </p:nvPr>
        </p:nvSpPr>
        <p:spPr>
          <a:xfrm>
            <a:off x="3886200" y="4166871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偏旁：</a:t>
            </a:r>
          </a:p>
        </p:txBody>
      </p:sp>
      <p:sp>
        <p:nvSpPr>
          <p:cNvPr id="13" name="文本框 25" title=""/>
          <p:cNvSpPr txBox="1"/>
          <p:nvPr>
            <p:custDataLst>
              <p:tags r:id="rId7"/>
            </p:custDataLst>
          </p:nvPr>
        </p:nvSpPr>
        <p:spPr>
          <a:xfrm>
            <a:off x="3886200" y="4826635"/>
            <a:ext cx="18288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</a:p>
        </p:txBody>
      </p:sp>
      <p:sp>
        <p:nvSpPr>
          <p:cNvPr id="14" name="文本框 12" title=""/>
          <p:cNvSpPr txBox="1"/>
          <p:nvPr>
            <p:custDataLst>
              <p:tags r:id="rId8"/>
            </p:custDataLst>
          </p:nvPr>
        </p:nvSpPr>
        <p:spPr>
          <a:xfrm>
            <a:off x="5238752" y="3521711"/>
            <a:ext cx="2255839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上下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16" title=""/>
          <p:cNvSpPr txBox="1"/>
          <p:nvPr>
            <p:custDataLst>
              <p:tags r:id="rId9"/>
            </p:custDataLst>
          </p:nvPr>
        </p:nvSpPr>
        <p:spPr>
          <a:xfrm>
            <a:off x="5238751" y="4152265"/>
            <a:ext cx="731837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几</a:t>
            </a:r>
          </a:p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文本框 26" title=""/>
          <p:cNvSpPr txBox="1"/>
          <p:nvPr>
            <p:custDataLst>
              <p:tags r:id="rId10"/>
            </p:custDataLst>
          </p:nvPr>
        </p:nvSpPr>
        <p:spPr>
          <a:xfrm>
            <a:off x="5238751" y="4841240"/>
            <a:ext cx="655320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花朵  云朵  耳朵 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文本框 25" title=""/>
          <p:cNvSpPr txBox="1"/>
          <p:nvPr>
            <p:custDataLst>
              <p:tags r:id="rId11"/>
            </p:custDataLst>
          </p:nvPr>
        </p:nvSpPr>
        <p:spPr>
          <a:xfrm>
            <a:off x="996315" y="5694045"/>
            <a:ext cx="1828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</a:p>
        </p:txBody>
      </p:sp>
      <p:sp>
        <p:nvSpPr>
          <p:cNvPr id="18" name="文本框 20" title=""/>
          <p:cNvSpPr txBox="1"/>
          <p:nvPr>
            <p:custDataLst>
              <p:tags r:id="rId12"/>
            </p:custDataLst>
          </p:nvPr>
        </p:nvSpPr>
        <p:spPr>
          <a:xfrm>
            <a:off x="979173" y="2112645"/>
            <a:ext cx="2348865" cy="7683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duǒ</a:t>
            </a:r>
          </a:p>
        </p:txBody>
      </p:sp>
      <p:pic>
        <p:nvPicPr>
          <p:cNvPr id="19" name="图片 7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62564" y="2937512"/>
            <a:ext cx="4016375" cy="27565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图片 19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014769" y="219709"/>
            <a:ext cx="3778251" cy="3778251"/>
          </a:xfrm>
          <a:prstGeom prst="rect">
            <a:avLst/>
          </a:prstGeom>
        </p:spPr>
      </p:pic>
      <p:sp>
        <p:nvSpPr>
          <p:cNvPr id="56" name="TextBox 55" title=""/>
          <p:cNvSpPr txBox="1"/>
          <p:nvPr>
            <p:custDataLst>
              <p:tags r:id="rId17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673347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7106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wrap="square" lIns="91440" tIns="45720" rIns="91440" bIns="45720" anchor="ctr" anchorCtr="0">
            <a:normAutofit fontScale="90000"/>
          </a:bodyPr>
          <a:lstStyle/>
          <a:p>
            <a:pPr eaLnBrk="1" hangingPunct="1"/>
            <a:r>
              <a:rPr lang="zh-CN" altLang="en-US" sz="6000">
                <a:solidFill>
                  <a:srgbClr val="40404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读一读</a:t>
            </a: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2495550" y="1773238"/>
            <a:ext cx="7272338" cy="4525963"/>
          </a:xfrm>
        </p:spPr>
        <p:txBody>
          <a:bodyPr vert="horz" wrap="square" lIns="91440" tIns="45720" rIns="91440" bIns="45720" numCol="1" anchor="t" anchorCtr="0" compatLnSpc="1">
            <a:norm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1</a:t>
            </a:r>
            <a:r>
              <a:rPr kumimoji="0" lang="zh-CN" altLang="en-US" sz="44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、自由读课文，注意把</a:t>
            </a:r>
            <a:r>
              <a:rPr kumimoji="0" lang="zh-CN" altLang="en-US" sz="44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课文读通顺、流利，读好句子，注意做到不漏字、不添字。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4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400" b="1" i="0" u="none" strike="noStrike" kern="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7107" name="TextBox 47106" title=""/>
          <p:cNvSpPr txBox="1"/>
          <p:nvPr>
            <p:custDataLst>
              <p:tags r:id="rId5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96863586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2" name="TextBox 6" title=""/>
          <p:cNvSpPr txBox="1"/>
          <p:nvPr>
            <p:custDataLst>
              <p:tags r:id="rId3"/>
            </p:custDataLst>
          </p:nvPr>
        </p:nvSpPr>
        <p:spPr>
          <a:xfrm>
            <a:off x="531284" y="2664884"/>
            <a:ext cx="1735667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躺</a:t>
            </a:r>
          </a:p>
        </p:txBody>
      </p:sp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624417" y="1780117"/>
            <a:ext cx="1900555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tǎnɡ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矩形 9" title=""/>
          <p:cNvSpPr/>
          <p:nvPr>
            <p:custDataLst>
              <p:tags r:id="rId5"/>
            </p:custDataLst>
          </p:nvPr>
        </p:nvSpPr>
        <p:spPr>
          <a:xfrm>
            <a:off x="3168651" y="4794251"/>
            <a:ext cx="1352549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躺椅</a:t>
            </a:r>
          </a:p>
        </p:txBody>
      </p:sp>
      <p:sp>
        <p:nvSpPr>
          <p:cNvPr id="15365" name="TextBox 6" title=""/>
          <p:cNvSpPr txBox="1"/>
          <p:nvPr>
            <p:custDataLst>
              <p:tags r:id="rId6"/>
            </p:custDataLst>
          </p:nvPr>
        </p:nvSpPr>
        <p:spPr>
          <a:xfrm>
            <a:off x="6421967" y="2571751"/>
            <a:ext cx="1733551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晶</a:t>
            </a:r>
          </a:p>
        </p:txBody>
      </p:sp>
      <p:sp>
        <p:nvSpPr>
          <p:cNvPr id="7" name="矩形 6" title=""/>
          <p:cNvSpPr/>
          <p:nvPr>
            <p:custDataLst>
              <p:tags r:id="rId7"/>
            </p:custDataLst>
          </p:nvPr>
        </p:nvSpPr>
        <p:spPr>
          <a:xfrm>
            <a:off x="6373284" y="1826684"/>
            <a:ext cx="1606550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jīnɡ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8" name="矩形 9" title=""/>
          <p:cNvSpPr/>
          <p:nvPr>
            <p:custDataLst>
              <p:tags r:id="rId8"/>
            </p:custDataLst>
          </p:nvPr>
        </p:nvSpPr>
        <p:spPr>
          <a:xfrm>
            <a:off x="9218084" y="4826000"/>
            <a:ext cx="1968500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水晶</a:t>
            </a:r>
          </a:p>
        </p:txBody>
      </p:sp>
      <p:pic>
        <p:nvPicPr>
          <p:cNvPr id="14346" name="Picture 10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734733" y="2110317"/>
            <a:ext cx="2736851" cy="265853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47" name="Picture 11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496300" y="2002367"/>
            <a:ext cx="3009900" cy="258445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6" name="TextBox 15365" title=""/>
          <p:cNvSpPr txBox="1"/>
          <p:nvPr>
            <p:custDataLst>
              <p:tags r:id="rId13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681991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Box 6" title=""/>
          <p:cNvSpPr txBox="1"/>
          <p:nvPr>
            <p:custDataLst>
              <p:tags r:id="rId3"/>
            </p:custDataLst>
          </p:nvPr>
        </p:nvSpPr>
        <p:spPr>
          <a:xfrm>
            <a:off x="531284" y="2664884"/>
            <a:ext cx="1735667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停</a:t>
            </a:r>
          </a:p>
        </p:txBody>
      </p:sp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596900" y="1780117"/>
            <a:ext cx="1690370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tínɡ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矩形 9" title=""/>
          <p:cNvSpPr/>
          <p:nvPr>
            <p:custDataLst>
              <p:tags r:id="rId5"/>
            </p:custDataLst>
          </p:nvPr>
        </p:nvSpPr>
        <p:spPr>
          <a:xfrm>
            <a:off x="3168651" y="4794251"/>
            <a:ext cx="1352549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停泊</a:t>
            </a:r>
          </a:p>
        </p:txBody>
      </p:sp>
      <p:sp>
        <p:nvSpPr>
          <p:cNvPr id="16389" name="TextBox 6" title=""/>
          <p:cNvSpPr txBox="1"/>
          <p:nvPr>
            <p:custDataLst>
              <p:tags r:id="rId6"/>
            </p:custDataLst>
          </p:nvPr>
        </p:nvSpPr>
        <p:spPr>
          <a:xfrm>
            <a:off x="6421967" y="2571751"/>
            <a:ext cx="1733551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展</a:t>
            </a:r>
          </a:p>
        </p:txBody>
      </p:sp>
      <p:sp>
        <p:nvSpPr>
          <p:cNvPr id="7" name="矩形 6" title=""/>
          <p:cNvSpPr/>
          <p:nvPr>
            <p:custDataLst>
              <p:tags r:id="rId7"/>
            </p:custDataLst>
          </p:nvPr>
        </p:nvSpPr>
        <p:spPr>
          <a:xfrm>
            <a:off x="6383867" y="1826684"/>
            <a:ext cx="1960880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zhǎn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8" name="矩形 9" title=""/>
          <p:cNvSpPr/>
          <p:nvPr>
            <p:custDataLst>
              <p:tags r:id="rId8"/>
            </p:custDataLst>
          </p:nvPr>
        </p:nvSpPr>
        <p:spPr>
          <a:xfrm>
            <a:off x="9218084" y="4800600"/>
            <a:ext cx="1968500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展示</a:t>
            </a:r>
          </a:p>
        </p:txBody>
      </p:sp>
      <p:pic>
        <p:nvPicPr>
          <p:cNvPr id="15370" name="Picture 10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266951" y="2897717"/>
            <a:ext cx="4004733" cy="1460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71" name="Picture 11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78284" y="2055284"/>
            <a:ext cx="3289300" cy="27453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0" name="TextBox 16389" title=""/>
          <p:cNvSpPr txBox="1"/>
          <p:nvPr>
            <p:custDataLst>
              <p:tags r:id="rId13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946835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29005" y="444500"/>
            <a:ext cx="10232390" cy="5753100"/>
          </a:xfrm>
          <a:prstGeom prst="rect">
            <a:avLst/>
          </a:prstGeom>
        </p:spPr>
      </p:pic>
      <p:sp>
        <p:nvSpPr>
          <p:cNvPr id="3" name="TextBox 2" title=""/>
          <p:cNvSpPr txBox="1"/>
          <p:nvPr>
            <p:custDataLst>
              <p:tags r:id="rId5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custDataLst>
      <p:tags r:id="rId6"/>
    </p:custDataLst>
    <p:extLst>
      <p:ext uri="{BB962C8B-B14F-4D97-AF65-F5344CB8AC3E}">
        <p14:creationId xmlns:p14="http://schemas.microsoft.com/office/powerpoint/2010/main" val="235474526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022351" y="734484"/>
            <a:ext cx="10145183" cy="1799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4265" b="1">
                <a:latin typeface="宋体" panose="02010600030101010101" pitchFamily="2" charset="-122"/>
              </a:rPr>
              <a:t>    读第</a:t>
            </a:r>
            <a:r>
              <a:rPr lang="en-US" altLang="zh-CN" sz="4265" b="1">
                <a:latin typeface="宋体" panose="02010600030101010101" pitchFamily="2" charset="-122"/>
              </a:rPr>
              <a:t>2</a:t>
            </a:r>
            <a:r>
              <a:rPr lang="zh-CN" altLang="en-US" sz="4265" b="1">
                <a:latin typeface="宋体" panose="02010600030101010101" pitchFamily="2" charset="-122"/>
              </a:rPr>
              <a:t>自然段，体会文中描写小水珠躺在荷叶上的情趣。</a:t>
            </a:r>
          </a:p>
        </p:txBody>
      </p:sp>
      <p:sp>
        <p:nvSpPr>
          <p:cNvPr id="3" name="文本框 2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022351" y="2580217"/>
            <a:ext cx="10145183" cy="3243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    想象自己在摇篮里躺着的感觉，把自己当作小水珠，想象自己躺在荷叶上面，微风一吹，荷叶轻轻摇动，自己在荷叶上快活地滚来滚去的情景。</a:t>
            </a:r>
            <a:endParaRPr lang="en-US" altLang="zh-CN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TextBox 14" title=""/>
          <p:cNvSpPr txBox="1"/>
          <p:nvPr>
            <p:custDataLst>
              <p:tags r:id="rId5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497432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410" name="TextBox 6" title=""/>
          <p:cNvSpPr txBox="1"/>
          <p:nvPr>
            <p:custDataLst>
              <p:tags r:id="rId3"/>
            </p:custDataLst>
          </p:nvPr>
        </p:nvSpPr>
        <p:spPr>
          <a:xfrm>
            <a:off x="531284" y="2664884"/>
            <a:ext cx="1735667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透</a:t>
            </a:r>
          </a:p>
        </p:txBody>
      </p:sp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662517" y="1780117"/>
            <a:ext cx="1461770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tòu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矩形 9" title=""/>
          <p:cNvSpPr/>
          <p:nvPr>
            <p:custDataLst>
              <p:tags r:id="rId5"/>
            </p:custDataLst>
          </p:nvPr>
        </p:nvSpPr>
        <p:spPr>
          <a:xfrm>
            <a:off x="3168651" y="4794251"/>
            <a:ext cx="1352549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透明</a:t>
            </a:r>
          </a:p>
        </p:txBody>
      </p:sp>
      <p:sp>
        <p:nvSpPr>
          <p:cNvPr id="17413" name="TextBox 6" title=""/>
          <p:cNvSpPr txBox="1"/>
          <p:nvPr>
            <p:custDataLst>
              <p:tags r:id="rId6"/>
            </p:custDataLst>
          </p:nvPr>
        </p:nvSpPr>
        <p:spPr>
          <a:xfrm>
            <a:off x="6191251" y="2571751"/>
            <a:ext cx="1733549" cy="18973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1735" b="1">
                <a:latin typeface="楷体_GB2312" pitchFamily="49" charset="-122"/>
                <a:ea typeface="楷体_GB2312" pitchFamily="49" charset="-122"/>
              </a:rPr>
              <a:t>翅</a:t>
            </a:r>
          </a:p>
        </p:txBody>
      </p:sp>
      <p:sp>
        <p:nvSpPr>
          <p:cNvPr id="7" name="矩形 6" title=""/>
          <p:cNvSpPr/>
          <p:nvPr>
            <p:custDataLst>
              <p:tags r:id="rId7"/>
            </p:custDataLst>
          </p:nvPr>
        </p:nvSpPr>
        <p:spPr>
          <a:xfrm>
            <a:off x="6443133" y="1826684"/>
            <a:ext cx="1269365" cy="993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865" b="1" i="0" u="none" strike="noStrike" kern="120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chì</a:t>
            </a:r>
            <a:endParaRPr kumimoji="0" lang="zh-CN" altLang="en-US" sz="58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8" name="矩形 9" title=""/>
          <p:cNvSpPr/>
          <p:nvPr>
            <p:custDataLst>
              <p:tags r:id="rId8"/>
            </p:custDataLst>
          </p:nvPr>
        </p:nvSpPr>
        <p:spPr>
          <a:xfrm>
            <a:off x="9218084" y="4917017"/>
            <a:ext cx="1968500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翅膀</a:t>
            </a:r>
          </a:p>
        </p:txBody>
      </p:sp>
      <p:pic>
        <p:nvPicPr>
          <p:cNvPr id="16394" name="Picture 10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446867" y="1979084"/>
            <a:ext cx="3009900" cy="278976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5" name="Picture 11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172451" y="3073400"/>
            <a:ext cx="3310467" cy="110913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4" name="TextBox 17413" title=""/>
          <p:cNvSpPr txBox="1"/>
          <p:nvPr>
            <p:custDataLst>
              <p:tags r:id="rId13"/>
            </p:custDataLst>
          </p:nvPr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EE2F8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086835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https://d.book118.com/927052113200006040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760"/>
</p:tagLst>
</file>

<file path=ppt/tags/tag2.xml><?xml version="1.0" encoding="utf-8"?>
<p:tagLst xmlns:p="http://schemas.openxmlformats.org/presentationml/2006/main">
  <p:tag name="AS_UNIQUEID" val="761"/>
</p:tagLst>
</file>

<file path=ppt/tags/tag3.xml><?xml version="1.0" encoding="utf-8"?>
<p:tagLst xmlns:p="http://schemas.openxmlformats.org/presentationml/2006/main">
  <p:tag name="AS_UNIQUEID" val="762"/>
</p:tagLst>
</file>

<file path=ppt/tags/tag4.xml><?xml version="1.0" encoding="utf-8"?>
<p:tagLst xmlns:p="http://schemas.openxmlformats.org/presentationml/2006/main">
  <p:tag name="AS_UNIQUEID" val="763"/>
</p:tagLst>
</file>

<file path=ppt/tags/tag5.xml><?xml version="1.0" encoding="utf-8"?>
<p:tagLst xmlns:p="http://schemas.openxmlformats.org/presentationml/2006/main">
  <p:tag name="AS_UNIQUEID" val="764"/>
</p:tagLst>
</file>

<file path=ppt/tags/tag6.xml><?xml version="1.0" encoding="utf-8"?>
<p:tagLst xmlns:p="http://schemas.openxmlformats.org/presentationml/2006/main">
  <p:tag name="AS_UNIQUEID" val="765"/>
</p:tagLst>
</file>

<file path=ppt/tags/tag7.xml><?xml version="1.0" encoding="utf-8"?>
<p:tagLst xmlns:p="http://schemas.openxmlformats.org/presentationml/2006/main">
  <p:tag name="AS_UNIQUEID" val="766"/>
</p:tagLst>
</file>

<file path=ppt/tags/tag8.xml><?xml version="1.0" encoding="utf-8"?>
<p:tagLst xmlns:p="http://schemas.openxmlformats.org/presentationml/2006/main">
  <p:tag name="AS_UNIQUEID" val="767"/>
</p:tagLst>
</file>

<file path=ppt/tags/tag9.xml><?xml version="1.0" encoding="utf-8"?>
<p:tagLst xmlns:p="http://schemas.openxmlformats.org/presentationml/2006/main">
  <p:tag name="AS_UNIQUEID" val="768"/>
</p:tagLst>
</file>

<file path=ppt/tags/tag10.xml><?xml version="1.0" encoding="utf-8"?>
<p:tagLst xmlns:p="http://schemas.openxmlformats.org/presentationml/2006/main">
  <p:tag name="AS_UNIQUEID" val="769"/>
</p:tagLst>
</file>

<file path=ppt/tags/tag11.xml><?xml version="1.0" encoding="utf-8"?>
<p:tagLst xmlns:p="http://schemas.openxmlformats.org/presentationml/2006/main">
  <p:tag name="AS_UNIQUEID" val="770"/>
</p:tagLst>
</file>

<file path=ppt/tags/tag12.xml><?xml version="1.0" encoding="utf-8"?>
<p:tagLst xmlns:p="http://schemas.openxmlformats.org/presentationml/2006/main">
  <p:tag name="AS_UNIQUEID" val="771"/>
</p:tagLst>
</file>

<file path=ppt/tags/tag13.xml><?xml version="1.0" encoding="utf-8"?>
<p:tagLst xmlns:p="http://schemas.openxmlformats.org/presentationml/2006/main">
  <p:tag name="AS_UNIQUEID" val="772"/>
</p:tagLst>
</file>

<file path=ppt/tags/tag14.xml><?xml version="1.0" encoding="utf-8"?>
<p:tagLst xmlns:p="http://schemas.openxmlformats.org/presentationml/2006/main">
  <p:tag name="AS_UNIQUEID" val="773"/>
</p:tagLst>
</file>

<file path=ppt/tags/tag15.xml><?xml version="1.0" encoding="utf-8"?>
<p:tagLst xmlns:p="http://schemas.openxmlformats.org/presentationml/2006/main">
  <p:tag name="AS_UNIQUEID" val="774"/>
</p:tagLst>
</file>

<file path=ppt/tags/tag16.xml><?xml version="1.0" encoding="utf-8"?>
<p:tagLst xmlns:p="http://schemas.openxmlformats.org/presentationml/2006/main">
  <p:tag name="AS_UNIQUEID" val="775"/>
</p:tagLst>
</file>

<file path=ppt/tags/tag17.xml><?xml version="1.0" encoding="utf-8"?>
<p:tagLst xmlns:p="http://schemas.openxmlformats.org/presentationml/2006/main">
  <p:tag name="AS_UNIQUEID" val="776"/>
</p:tagLst>
</file>

<file path=ppt/tags/tag18.xml><?xml version="1.0" encoding="utf-8"?>
<p:tagLst xmlns:p="http://schemas.openxmlformats.org/presentationml/2006/main">
  <p:tag name="AS_UNIQUEID" val="777"/>
</p:tagLst>
</file>

<file path=ppt/tags/tag19.xml><?xml version="1.0" encoding="utf-8"?>
<p:tagLst xmlns:p="http://schemas.openxmlformats.org/presentationml/2006/main">
  <p:tag name="AS_UNIQUEID" val="778"/>
</p:tagLst>
</file>

<file path=ppt/tags/tag20.xml><?xml version="1.0" encoding="utf-8"?>
<p:tagLst xmlns:p="http://schemas.openxmlformats.org/presentationml/2006/main">
  <p:tag name="AS_UNIQUEID" val="779"/>
</p:tagLst>
</file>

<file path=ppt/tags/tag21.xml><?xml version="1.0" encoding="utf-8"?>
<p:tagLst xmlns:p="http://schemas.openxmlformats.org/presentationml/2006/main">
  <p:tag name="AS_UNIQUEID" val="780"/>
</p:tagLst>
</file>

<file path=ppt/tags/tag22.xml><?xml version="1.0" encoding="utf-8"?>
<p:tagLst xmlns:p="http://schemas.openxmlformats.org/presentationml/2006/main">
  <p:tag name="AS_UNIQUEID" val="781"/>
</p:tagLst>
</file>

<file path=ppt/tags/tag23.xml><?xml version="1.0" encoding="utf-8"?>
<p:tagLst xmlns:p="http://schemas.openxmlformats.org/presentationml/2006/main">
  <p:tag name="AS_UNIQUEID" val="782"/>
</p:tagLst>
</file>

<file path=ppt/tags/tag24.xml><?xml version="1.0" encoding="utf-8"?>
<p:tagLst xmlns:p="http://schemas.openxmlformats.org/presentationml/2006/main">
  <p:tag name="AS_UNIQUEID" val="783"/>
</p:tagLst>
</file>

<file path=ppt/tags/tag25.xml><?xml version="1.0" encoding="utf-8"?>
<p:tagLst xmlns:p="http://schemas.openxmlformats.org/presentationml/2006/main">
  <p:tag name="AS_UNIQUEID" val="784"/>
</p:tagLst>
</file>

<file path=ppt/tags/tag26.xml><?xml version="1.0" encoding="utf-8"?>
<p:tagLst xmlns:p="http://schemas.openxmlformats.org/presentationml/2006/main">
  <p:tag name="AS_UNIQUEID" val="785"/>
</p:tagLst>
</file>

<file path=ppt/tags/tag27.xml><?xml version="1.0" encoding="utf-8"?>
<p:tagLst xmlns:p="http://schemas.openxmlformats.org/presentationml/2006/main">
  <p:tag name="AS_UNIQUEID" val="786"/>
</p:tagLst>
</file>

<file path=ppt/tags/tag28.xml><?xml version="1.0" encoding="utf-8"?>
<p:tagLst xmlns:p="http://schemas.openxmlformats.org/presentationml/2006/main">
  <p:tag name="AS_UNIQUEID" val="787"/>
</p:tagLst>
</file>

<file path=ppt/tags/tag29.xml><?xml version="1.0" encoding="utf-8"?>
<p:tagLst xmlns:p="http://schemas.openxmlformats.org/presentationml/2006/main">
  <p:tag name="AS_UNIQUEID" val="788"/>
</p:tagLst>
</file>

<file path=ppt/tags/tag30.xml><?xml version="1.0" encoding="utf-8"?>
<p:tagLst xmlns:p="http://schemas.openxmlformats.org/presentationml/2006/main">
  <p:tag name="AS_UNIQUEID" val="789"/>
</p:tagLst>
</file>

<file path=ppt/tags/tag31.xml><?xml version="1.0" encoding="utf-8"?>
<p:tagLst xmlns:p="http://schemas.openxmlformats.org/presentationml/2006/main">
  <p:tag name="AS_UNIQUEID" val="790"/>
</p:tagLst>
</file>

<file path=ppt/tags/tag32.xml><?xml version="1.0" encoding="utf-8"?>
<p:tagLst xmlns:p="http://schemas.openxmlformats.org/presentationml/2006/main">
  <p:tag name="AS_UNIQUEID" val="791"/>
</p:tagLst>
</file>

<file path=ppt/tags/tag33.xml><?xml version="1.0" encoding="utf-8"?>
<p:tagLst xmlns:p="http://schemas.openxmlformats.org/presentationml/2006/main">
  <p:tag name="AS_UNIQUEID" val="792"/>
</p:tagLst>
</file>

<file path=ppt/tags/tag34.xml><?xml version="1.0" encoding="utf-8"?>
<p:tagLst xmlns:p="http://schemas.openxmlformats.org/presentationml/2006/main">
  <p:tag name="AS_UNIQUEID" val="793"/>
</p:tagLst>
</file>

<file path=ppt/tags/tag35.xml><?xml version="1.0" encoding="utf-8"?>
<p:tagLst xmlns:p="http://schemas.openxmlformats.org/presentationml/2006/main">
  <p:tag name="AS_UNIQUEID" val="794"/>
</p:tagLst>
</file>

<file path=ppt/tags/tag36.xml><?xml version="1.0" encoding="utf-8"?>
<p:tagLst xmlns:p="http://schemas.openxmlformats.org/presentationml/2006/main">
  <p:tag name="AS_UNIQUEID" val="795"/>
</p:tagLst>
</file>

<file path=ppt/tags/tag37.xml><?xml version="1.0" encoding="utf-8"?>
<p:tagLst xmlns:p="http://schemas.openxmlformats.org/presentationml/2006/main">
  <p:tag name="AS_UNIQUEID" val="796"/>
</p:tagLst>
</file>

<file path=ppt/tags/tag38.xml><?xml version="1.0" encoding="utf-8"?>
<p:tagLst xmlns:p="http://schemas.openxmlformats.org/presentationml/2006/main">
  <p:tag name="AS_UNIQUEID" val="797"/>
</p:tagLst>
</file>

<file path=ppt/tags/tag39.xml><?xml version="1.0" encoding="utf-8"?>
<p:tagLst xmlns:p="http://schemas.openxmlformats.org/presentationml/2006/main">
  <p:tag name="AS_UNIQUEID" val="798"/>
</p:tagLst>
</file>

<file path=ppt/tags/tag40.xml><?xml version="1.0" encoding="utf-8"?>
<p:tagLst xmlns:p="http://schemas.openxmlformats.org/presentationml/2006/main">
  <p:tag name="AS_UNIQUEID" val="799"/>
</p:tagLst>
</file>

<file path=ppt/tags/tag41.xml><?xml version="1.0" encoding="utf-8"?>
<p:tagLst xmlns:p="http://schemas.openxmlformats.org/presentationml/2006/main">
  <p:tag name="AS_UNIQUEID" val="800"/>
</p:tagLst>
</file>

<file path=ppt/tags/tag42.xml><?xml version="1.0" encoding="utf-8"?>
<p:tagLst xmlns:p="http://schemas.openxmlformats.org/presentationml/2006/main">
  <p:tag name="AS_UNIQUEID" val="801"/>
</p:tagLst>
</file>

<file path=ppt/tags/tag43.xml><?xml version="1.0" encoding="utf-8"?>
<p:tagLst xmlns:p="http://schemas.openxmlformats.org/presentationml/2006/main">
  <p:tag name="AS_UNIQUEID" val="802"/>
</p:tagLst>
</file>

<file path=ppt/tags/tag44.xml><?xml version="1.0" encoding="utf-8"?>
<p:tagLst xmlns:p="http://schemas.openxmlformats.org/presentationml/2006/main">
  <p:tag name="AS_UNIQUEID" val="803"/>
</p:tagLst>
</file>

<file path=ppt/tags/tag45.xml><?xml version="1.0" encoding="utf-8"?>
<p:tagLst xmlns:p="http://schemas.openxmlformats.org/presentationml/2006/main">
  <p:tag name="AS_UNIQUEID" val="804"/>
</p:tagLst>
</file>

<file path=ppt/tags/tag46.xml><?xml version="1.0" encoding="utf-8"?>
<p:tagLst xmlns:p="http://schemas.openxmlformats.org/presentationml/2006/main">
  <p:tag name="AS_UNIQUEID" val="805"/>
</p:tagLst>
</file>

<file path=ppt/tags/tag47.xml><?xml version="1.0" encoding="utf-8"?>
<p:tagLst xmlns:p="http://schemas.openxmlformats.org/presentationml/2006/main">
  <p:tag name="AS_UNIQUEID" val="806"/>
</p:tagLst>
</file>

<file path=ppt/tags/tag48.xml><?xml version="1.0" encoding="utf-8"?>
<p:tagLst xmlns:p="http://schemas.openxmlformats.org/presentationml/2006/main">
  <p:tag name="AS_UNIQUEID" val="807"/>
</p:tagLst>
</file>

<file path=ppt/tags/tag49.xml><?xml version="1.0" encoding="utf-8"?>
<p:tagLst xmlns:p="http://schemas.openxmlformats.org/presentationml/2006/main">
  <p:tag name="AS_UNIQUEID" val="808"/>
</p:tagLst>
</file>

<file path=ppt/tags/tag50.xml><?xml version="1.0" encoding="utf-8"?>
<p:tagLst xmlns:p="http://schemas.openxmlformats.org/presentationml/2006/main">
  <p:tag name="AS_UNIQUEID" val="809"/>
</p:tagLst>
</file>

<file path=ppt/tags/tag51.xml><?xml version="1.0" encoding="utf-8"?>
<p:tagLst xmlns:p="http://schemas.openxmlformats.org/presentationml/2006/main">
  <p:tag name="AS_UNIQUEID" val="810"/>
</p:tagLst>
</file>

<file path=ppt/tags/tag52.xml><?xml version="1.0" encoding="utf-8"?>
<p:tagLst xmlns:p="http://schemas.openxmlformats.org/presentationml/2006/main">
  <p:tag name="AS_UNIQUEID" val="811"/>
</p:tagLst>
</file>

<file path=ppt/tags/tag53.xml><?xml version="1.0" encoding="utf-8"?>
<p:tagLst xmlns:p="http://schemas.openxmlformats.org/presentationml/2006/main">
  <p:tag name="AS_UNIQUEID" val="812"/>
</p:tagLst>
</file>

<file path=ppt/tags/tag54.xml><?xml version="1.0" encoding="utf-8"?>
<p:tagLst xmlns:p="http://schemas.openxmlformats.org/presentationml/2006/main">
  <p:tag name="AS_UNIQUEID" val="813"/>
</p:tagLst>
</file>

<file path=ppt/tags/tag55.xml><?xml version="1.0" encoding="utf-8"?>
<p:tagLst xmlns:p="http://schemas.openxmlformats.org/presentationml/2006/main">
  <p:tag name="AS_UNIQUEID" val="814"/>
</p:tagLst>
</file>

<file path=ppt/tags/tag56.xml><?xml version="1.0" encoding="utf-8"?>
<p:tagLst xmlns:p="http://schemas.openxmlformats.org/presentationml/2006/main">
  <p:tag name="AS_UNIQUEID" val="815"/>
</p:tagLst>
</file>

<file path=ppt/tags/tag57.xml><?xml version="1.0" encoding="utf-8"?>
<p:tagLst xmlns:p="http://schemas.openxmlformats.org/presentationml/2006/main">
  <p:tag name="AS_UNIQUEID" val="816"/>
</p:tagLst>
</file>

<file path=ppt/tags/tag58.xml><?xml version="1.0" encoding="utf-8"?>
<p:tagLst xmlns:p="http://schemas.openxmlformats.org/presentationml/2006/main">
  <p:tag name="AS_UNIQUEID" val="817"/>
</p:tagLst>
</file>

<file path=ppt/tags/tag59.xml><?xml version="1.0" encoding="utf-8"?>
<p:tagLst xmlns:p="http://schemas.openxmlformats.org/presentationml/2006/main">
  <p:tag name="AS_UNIQUEID" val="818"/>
</p:tagLst>
</file>

<file path=ppt/tags/tag60.xml><?xml version="1.0" encoding="utf-8"?>
<p:tagLst xmlns:p="http://schemas.openxmlformats.org/presentationml/2006/main">
  <p:tag name="AS_UNIQUEID" val="819"/>
</p:tagLst>
</file>

<file path=ppt/tags/tag61.xml><?xml version="1.0" encoding="utf-8"?>
<p:tagLst xmlns:p="http://schemas.openxmlformats.org/presentationml/2006/main">
  <p:tag name="AS_UNIQUEID" val="820"/>
</p:tagLst>
</file>

<file path=ppt/tags/tag62.xml><?xml version="1.0" encoding="utf-8"?>
<p:tagLst xmlns:p="http://schemas.openxmlformats.org/presentationml/2006/main">
  <p:tag name="AS_UNIQUEID" val="821"/>
</p:tagLst>
</file>

<file path=ppt/tags/tag63.xml><?xml version="1.0" encoding="utf-8"?>
<p:tagLst xmlns:p="http://schemas.openxmlformats.org/presentationml/2006/main">
  <p:tag name="AS_UNIQUEID" val="822"/>
</p:tagLst>
</file>

<file path=ppt/tags/tag64.xml><?xml version="1.0" encoding="utf-8"?>
<p:tagLst xmlns:p="http://schemas.openxmlformats.org/presentationml/2006/main">
  <p:tag name="AS_UNIQUEID" val="823"/>
</p:tagLst>
</file>

<file path=ppt/tags/tag65.xml><?xml version="1.0" encoding="utf-8"?>
<p:tagLst xmlns:p="http://schemas.openxmlformats.org/presentationml/2006/main">
  <p:tag name="AS_UNIQUEID" val="824"/>
</p:tagLst>
</file>

<file path=ppt/tags/tag66.xml><?xml version="1.0" encoding="utf-8"?>
<p:tagLst xmlns:p="http://schemas.openxmlformats.org/presentationml/2006/main">
  <p:tag name="AS_UNIQUEID" val="825"/>
</p:tagLst>
</file>

<file path=ppt/tags/tag67.xml><?xml version="1.0" encoding="utf-8"?>
<p:tagLst xmlns:p="http://schemas.openxmlformats.org/presentationml/2006/main">
  <p:tag name="AS_UNIQUEID" val="826"/>
</p:tagLst>
</file>

<file path=ppt/tags/tag68.xml><?xml version="1.0" encoding="utf-8"?>
<p:tagLst xmlns:p="http://schemas.openxmlformats.org/presentationml/2006/main">
  <p:tag name="AS_UNIQUEID" val="827"/>
</p:tagLst>
</file>

<file path=ppt/tags/tag69.xml><?xml version="1.0" encoding="utf-8"?>
<p:tagLst xmlns:p="http://schemas.openxmlformats.org/presentationml/2006/main">
  <p:tag name="AS_UNIQUEID" val="828"/>
</p:tagLst>
</file>

<file path=ppt/tags/tag70.xml><?xml version="1.0" encoding="utf-8"?>
<p:tagLst xmlns:p="http://schemas.openxmlformats.org/presentationml/2006/main">
  <p:tag name="AS_UNIQUEID" val="829"/>
</p:tagLst>
</file>

<file path=ppt/tags/tag71.xml><?xml version="1.0" encoding="utf-8"?>
<p:tagLst xmlns:p="http://schemas.openxmlformats.org/presentationml/2006/main">
  <p:tag name="AS_UNIQUEID" val="830"/>
</p:tagLst>
</file>

<file path=ppt/tags/tag72.xml><?xml version="1.0" encoding="utf-8"?>
<p:tagLst xmlns:p="http://schemas.openxmlformats.org/presentationml/2006/main">
  <p:tag name="AS_UNIQUEID" val="831"/>
</p:tagLst>
</file>

<file path=ppt/tags/tag73.xml><?xml version="1.0" encoding="utf-8"?>
<p:tagLst xmlns:p="http://schemas.openxmlformats.org/presentationml/2006/main">
  <p:tag name="AS_UNIQUEID" val="832"/>
</p:tagLst>
</file>

<file path=ppt/tags/tag74.xml><?xml version="1.0" encoding="utf-8"?>
<p:tagLst xmlns:p="http://schemas.openxmlformats.org/presentationml/2006/main">
  <p:tag name="AS_UNIQUEID" val="833"/>
</p:tagLst>
</file>

<file path=ppt/tags/tag75.xml><?xml version="1.0" encoding="utf-8"?>
<p:tagLst xmlns:p="http://schemas.openxmlformats.org/presentationml/2006/main">
  <p:tag name="AS_UNIQUEID" val="834"/>
</p:tagLst>
</file>

<file path=ppt/tags/tag76.xml><?xml version="1.0" encoding="utf-8"?>
<p:tagLst xmlns:p="http://schemas.openxmlformats.org/presentationml/2006/main">
  <p:tag name="AS_UNIQUEID" val="649"/>
</p:tagLst>
</file>

<file path=ppt/tags/tag77.xml><?xml version="1.0" encoding="utf-8"?>
<p:tagLst xmlns:p="http://schemas.openxmlformats.org/presentationml/2006/main">
  <p:tag name="AS_UNIQUEID" val="6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6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6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6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6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655"/>
</p:tagLst>
</file>

<file path=ppt/tags/tag83.xml><?xml version="1.0" encoding="utf-8"?>
<p:tagLst xmlns:p="http://schemas.openxmlformats.org/presentationml/2006/main">
  <p:tag name="AS_UNIQUEID" val="320"/>
</p:tagLst>
</file>

<file path=ppt/tags/tag84.xml><?xml version="1.0" encoding="utf-8"?>
<p:tagLst xmlns:p="http://schemas.openxmlformats.org/presentationml/2006/main">
  <p:tag name="AS_UNIQUEID" val="321"/>
</p:tagLst>
</file>

<file path=ppt/tags/tag85.xml><?xml version="1.0" encoding="utf-8"?>
<p:tagLst xmlns:p="http://schemas.openxmlformats.org/presentationml/2006/main">
  <p:tag name="AS_UNIQUEID" val="322"/>
</p:tagLst>
</file>

<file path=ppt/tags/tag86.xml><?xml version="1.0" encoding="utf-8"?>
<p:tagLst xmlns:p="http://schemas.openxmlformats.org/presentationml/2006/main">
  <p:tag name="AS_UNIQUEID" val="323"/>
</p:tagLst>
</file>

<file path=ppt/tags/tag87.xml><?xml version="1.0" encoding="utf-8"?>
<p:tagLst xmlns:p="http://schemas.openxmlformats.org/presentationml/2006/main">
  <p:tag name="AS_UNIQUEID" val="324"/>
</p:tagLst>
</file>

<file path=ppt/tags/tag88.xml><?xml version="1.0" encoding="utf-8"?>
<p:tagLst xmlns:p="http://schemas.openxmlformats.org/presentationml/2006/main">
  <p:tag name="AS_UNIQUEID" val="656"/>
</p:tagLst>
</file>

<file path=ppt/tags/tag89.xml><?xml version="1.0" encoding="utf-8"?>
<p:tagLst xmlns:p="http://schemas.openxmlformats.org/presentationml/2006/main">
  <p:tag name="AS_UNIQUEID" val="282"/>
</p:tagLst>
</file>

<file path=ppt/tags/tag90.xml><?xml version="1.0" encoding="utf-8"?>
<p:tagLst xmlns:p="http://schemas.openxmlformats.org/presentationml/2006/main">
  <p:tag name="AS_UNIQUEID" val="283"/>
</p:tagLst>
</file>

<file path=ppt/tags/tag91.xml><?xml version="1.0" encoding="utf-8"?>
<p:tagLst xmlns:p="http://schemas.openxmlformats.org/presentationml/2006/main">
  <p:tag name="AS_UNIQUEID" val="284"/>
</p:tagLst>
</file>

<file path=ppt/tags/tag92.xml><?xml version="1.0" encoding="utf-8"?>
<p:tagLst xmlns:p="http://schemas.openxmlformats.org/presentationml/2006/main">
  <p:tag name="AS_UNIQUEID" val="657"/>
</p:tagLst>
</file>

<file path=ppt/tags/tag93.xml><?xml version="1.0" encoding="utf-8"?>
<p:tagLst xmlns:p="http://schemas.openxmlformats.org/presentationml/2006/main">
  <p:tag name="AS_UNIQUEID" val="658"/>
</p:tagLst>
</file>

<file path=ppt/tags/tag94.xml><?xml version="1.0" encoding="utf-8"?>
<p:tagLst xmlns:p="http://schemas.openxmlformats.org/presentationml/2006/main">
  <p:tag name="AS_UNIQUEID" val="659"/>
</p:tagLst>
</file>

<file path=ppt/tags/tag95.xml><?xml version="1.0" encoding="utf-8"?>
<p:tagLst xmlns:p="http://schemas.openxmlformats.org/presentationml/2006/main">
  <p:tag name="AS_UNIQUEID" val="660"/>
</p:tagLst>
</file>

<file path=ppt/tags/tag96.xml><?xml version="1.0" encoding="utf-8"?>
<p:tagLst xmlns:p="http://schemas.openxmlformats.org/presentationml/2006/main">
  <p:tag name="AS_UNIQUEID" val="661"/>
</p:tagLst>
</file>

<file path=ppt/tags/tag97.xml><?xml version="1.0" encoding="utf-8"?>
<p:tagLst xmlns:p="http://schemas.openxmlformats.org/presentationml/2006/main">
  <p:tag name="AS_UNIQUEID" val="662"/>
</p:tagLst>
</file>

<file path=ppt/tags/tag98.xml><?xml version="1.0" encoding="utf-8"?>
<p:tagLst xmlns:p="http://schemas.openxmlformats.org/presentationml/2006/main">
  <p:tag name="AS_UNIQUEID" val="663"/>
</p:tagLst>
</file>

<file path=ppt/tags/tag99.xml><?xml version="1.0" encoding="utf-8"?>
<p:tagLst xmlns:p="http://schemas.openxmlformats.org/presentationml/2006/main">
  <p:tag name="AS_UNIQUEID" val="664"/>
</p:tagLst>
</file>

<file path=ppt/tags/tag100.xml><?xml version="1.0" encoding="utf-8"?>
<p:tagLst xmlns:p="http://schemas.openxmlformats.org/presentationml/2006/main">
  <p:tag name="AS_UNIQUEID" val="665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AS_UNIQUEID" val="666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AS_UNIQUEID" val="6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AS_UNIQUEID" val="6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AS_UNIQUEID" val="6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AS_UNIQUEID" val="67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7.xml><?xml version="1.0" encoding="utf-8"?>
<p:tagLst xmlns:p="http://schemas.openxmlformats.org/presentationml/2006/main">
  <p:tag name="AS_UNIQUEID" val="671"/>
</p:tagLst>
</file>

<file path=ppt/tags/tag108.xml><?xml version="1.0" encoding="utf-8"?>
<p:tagLst xmlns:p="http://schemas.openxmlformats.org/presentationml/2006/main">
  <p:tag name="AS_UNIQUEID" val="672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109.xml><?xml version="1.0" encoding="utf-8"?>
<p:tagLst xmlns:p="http://schemas.openxmlformats.org/presentationml/2006/main">
  <p:tag name="AS_UNIQUEID" val="673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b"/>
  <p:tag name="KSO_WM_UNIT_VALUE" val="111"/>
</p:tagLst>
</file>

<file path=ppt/tags/tag110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1.xml><?xml version="1.0" encoding="utf-8"?>
<p:tagLst xmlns:p="http://schemas.openxmlformats.org/presentationml/2006/main">
  <p:tag name="AS_UNIQUEID" val="674"/>
</p:tagLst>
</file>

<file path=ppt/tags/tag112.xml><?xml version="1.0" encoding="utf-8"?>
<p:tagLst xmlns:p="http://schemas.openxmlformats.org/presentationml/2006/main">
  <p:tag name="AS_UNIQUEID" val="675"/>
  <p:tag name="PA" val="v5.2.11"/>
</p:tagLst>
</file>

<file path=ppt/tags/tag113.xml><?xml version="1.0" encoding="utf-8"?>
<p:tagLst xmlns:p="http://schemas.openxmlformats.org/presentationml/2006/main">
  <p:tag name="AS_UNIQUEID" val="676"/>
  <p:tag name="PA" val="v5.2.11"/>
</p:tagLst>
</file>

<file path=ppt/tags/tag114.xml><?xml version="1.0" encoding="utf-8"?>
<p:tagLst xmlns:p="http://schemas.openxmlformats.org/presentationml/2006/main">
  <p:tag name="AS_UNIQUEID" val="677"/>
  <p:tag name="PA" val="v5.2.11"/>
</p:tagLst>
</file>

<file path=ppt/tags/tag115.xml><?xml version="1.0" encoding="utf-8"?>
<p:tagLst xmlns:p="http://schemas.openxmlformats.org/presentationml/2006/main">
  <p:tag name="AS_UNIQUEID" val="678"/>
  <p:tag name="PA" val="v5.2.11"/>
</p:tagLst>
</file>

<file path=ppt/tags/tag116.xml><?xml version="1.0" encoding="utf-8"?>
<p:tagLst xmlns:p="http://schemas.openxmlformats.org/presentationml/2006/main">
  <p:tag name="AS_UNIQUEID" val="679"/>
  <p:tag name="PA" val="v5.2.11"/>
</p:tagLst>
</file>

<file path=ppt/tags/tag117.xml><?xml version="1.0" encoding="utf-8"?>
<p:tagLst xmlns:p="http://schemas.openxmlformats.org/presentationml/2006/main">
  <p:tag name="AS_UNIQUEID" val="680"/>
  <p:tag name="PA" val="v5.2.11"/>
</p:tagLst>
</file>

<file path=ppt/tags/tag118.xml><?xml version="1.0" encoding="utf-8"?>
<p:tagLst xmlns:p="http://schemas.openxmlformats.org/presentationml/2006/main">
  <p:tag name="AS_UNIQUEID" val="681"/>
  <p:tag name="PA" val="v5.2.11"/>
</p:tagLst>
</file>

<file path=ppt/tags/tag119.xml><?xml version="1.0" encoding="utf-8"?>
<p:tagLst xmlns:p="http://schemas.openxmlformats.org/presentationml/2006/main">
  <p:tag name="AS_UNIQUEID" val="682"/>
  <p:tag name="PA" val="v5.2.11"/>
</p:tagLst>
</file>

<file path=ppt/tags/tag120.xml><?xml version="1.0" encoding="utf-8"?>
<p:tagLst xmlns:p="http://schemas.openxmlformats.org/presentationml/2006/main">
  <p:tag name="AS_UNIQUEID" val="683"/>
  <p:tag name="PA" val="v5.2.11"/>
</p:tagLst>
</file>

<file path=ppt/tags/tag121.xml><?xml version="1.0" encoding="utf-8"?>
<p:tagLst xmlns:p="http://schemas.openxmlformats.org/presentationml/2006/main">
  <p:tag name="AS_UNIQUEID" val="684"/>
  <p:tag name="PA" val="v5.2.11"/>
</p:tagLst>
</file>

<file path=ppt/tags/tag122.xml><?xml version="1.0" encoding="utf-8"?>
<p:tagLst xmlns:p="http://schemas.openxmlformats.org/presentationml/2006/main">
  <p:tag name="AS_UNIQUEID" val="685"/>
  <p:tag name="PA" val="v5.2.11"/>
</p:tagLst>
</file>

<file path=ppt/tags/tag123.xml><?xml version="1.0" encoding="utf-8"?>
<p:tagLst xmlns:p="http://schemas.openxmlformats.org/presentationml/2006/main">
  <p:tag name="AS_UNIQUEID" val="686"/>
  <p:tag name="PA" val="v5.2.11"/>
</p:tagLst>
</file>

<file path=ppt/tags/tag124.xml><?xml version="1.0" encoding="utf-8"?>
<p:tagLst xmlns:p="http://schemas.openxmlformats.org/presentationml/2006/main">
  <p:tag name="AS_UNIQUEID" val="687"/>
  <p:tag name="PA" val="v5.2.11"/>
</p:tagLst>
</file>

<file path=ppt/tags/tag125.xml><?xml version="1.0" encoding="utf-8"?>
<p:tagLst xmlns:p="http://schemas.openxmlformats.org/presentationml/2006/main">
  <p:tag name="AS_UNIQUEID" val="688"/>
</p:tagLst>
</file>

<file path=ppt/tags/tag126.xml><?xml version="1.0" encoding="utf-8"?>
<p:tagLst xmlns:p="http://schemas.openxmlformats.org/presentationml/2006/main">
  <p:tag name="AS_UNIQUEID" val="689"/>
</p:tagLst>
</file>

<file path=ppt/tags/tag127.xml><?xml version="1.0" encoding="utf-8"?>
<p:tagLst xmlns:p="http://schemas.openxmlformats.org/presentationml/2006/main">
  <p:tag name="AS_UNIQUEID" val="213"/>
</p:tagLst>
</file>

<file path=ppt/tags/tag128.xml><?xml version="1.0" encoding="utf-8"?>
<p:tagLst xmlns:p="http://schemas.openxmlformats.org/presentationml/2006/main">
  <p:tag name="AS_UNIQUEID" val="215"/>
</p:tagLst>
</file>

<file path=ppt/tags/tag129.xml><?xml version="1.0" encoding="utf-8"?>
<p:tagLst xmlns:p="http://schemas.openxmlformats.org/presentationml/2006/main">
  <p:tag name="AS_UNIQUEID" val="216"/>
</p:tagLst>
</file>

<file path=ppt/tags/tag130.xml><?xml version="1.0" encoding="utf-8"?>
<p:tagLst xmlns:p="http://schemas.openxmlformats.org/presentationml/2006/main">
  <p:tag name="AS_UNIQUEID" val="217"/>
</p:tagLst>
</file>

<file path=ppt/tags/tag131.xml><?xml version="1.0" encoding="utf-8"?>
<p:tagLst xmlns:p="http://schemas.openxmlformats.org/presentationml/2006/main">
  <p:tag name="AS_UNIQUEID" val="218"/>
</p:tagLst>
</file>

<file path=ppt/tags/tag132.xml><?xml version="1.0" encoding="utf-8"?>
<p:tagLst xmlns:p="http://schemas.openxmlformats.org/presentationml/2006/main">
  <p:tag name="AS_UNIQUEID" val="219"/>
</p:tagLst>
</file>

<file path=ppt/tags/tag133.xml><?xml version="1.0" encoding="utf-8"?>
<p:tagLst xmlns:p="http://schemas.openxmlformats.org/presentationml/2006/main">
  <p:tag name="AS_UNIQUEID" val="220"/>
</p:tagLst>
</file>

<file path=ppt/tags/tag134.xml><?xml version="1.0" encoding="utf-8"?>
<p:tagLst xmlns:p="http://schemas.openxmlformats.org/presentationml/2006/main">
  <p:tag name="AS_UNIQUEID" val="221"/>
</p:tagLst>
</file>

<file path=ppt/tags/tag135.xml><?xml version="1.0" encoding="utf-8"?>
<p:tagLst xmlns:p="http://schemas.openxmlformats.org/presentationml/2006/main">
  <p:tag name="AS_UNIQUEID" val="222"/>
</p:tagLst>
</file>

<file path=ppt/tags/tag136.xml><?xml version="1.0" encoding="utf-8"?>
<p:tagLst xmlns:p="http://schemas.openxmlformats.org/presentationml/2006/main">
  <p:tag name="AS_UNIQUEID" val="223"/>
</p:tagLst>
</file>

<file path=ppt/tags/tag137.xml><?xml version="1.0" encoding="utf-8"?>
<p:tagLst xmlns:p="http://schemas.openxmlformats.org/presentationml/2006/main">
  <p:tag name="AS_UNIQUEID" val="224"/>
</p:tagLst>
</file>

<file path=ppt/tags/tag138.xml><?xml version="1.0" encoding="utf-8"?>
<p:tagLst xmlns:p="http://schemas.openxmlformats.org/presentationml/2006/main">
  <p:tag name="AS_UNIQUEID" val="225"/>
</p:tagLst>
</file>

<file path=ppt/tags/tag139.xml><?xml version="1.0" encoding="utf-8"?>
<p:tagLst xmlns:p="http://schemas.openxmlformats.org/presentationml/2006/main">
  <p:tag name="AS_UNIQUEID" val="648"/>
</p:tagLst>
</file>

<file path=ppt/tags/tag140.xml><?xml version="1.0" encoding="utf-8"?>
<p:tagLst xmlns:p="http://schemas.openxmlformats.org/presentationml/2006/main">
  <p:tag name="AS_UNIQUEID" val="690"/>
</p:tagLst>
</file>

<file path=ppt/tags/tag141.xml><?xml version="1.0" encoding="utf-8"?>
<p:tagLst xmlns:p="http://schemas.openxmlformats.org/presentationml/2006/main">
  <p:tag name="AS_UNIQUEID" val="691"/>
</p:tagLst>
</file>

<file path=ppt/tags/tag142.xml><?xml version="1.0" encoding="utf-8"?>
<p:tagLst xmlns:p="http://schemas.openxmlformats.org/presentationml/2006/main">
  <p:tag name="AS_UNIQUEID" val="197"/>
</p:tagLst>
</file>

<file path=ppt/tags/tag143.xml><?xml version="1.0" encoding="utf-8"?>
<p:tagLst xmlns:p="http://schemas.openxmlformats.org/presentationml/2006/main">
  <p:tag name="AS_UNIQUEID" val="199"/>
</p:tagLst>
</file>

<file path=ppt/tags/tag144.xml><?xml version="1.0" encoding="utf-8"?>
<p:tagLst xmlns:p="http://schemas.openxmlformats.org/presentationml/2006/main">
  <p:tag name="AS_UNIQUEID" val="200"/>
</p:tagLst>
</file>

<file path=ppt/tags/tag145.xml><?xml version="1.0" encoding="utf-8"?>
<p:tagLst xmlns:p="http://schemas.openxmlformats.org/presentationml/2006/main">
  <p:tag name="AS_UNIQUEID" val="201"/>
</p:tagLst>
</file>

<file path=ppt/tags/tag146.xml><?xml version="1.0" encoding="utf-8"?>
<p:tagLst xmlns:p="http://schemas.openxmlformats.org/presentationml/2006/main">
  <p:tag name="AS_UNIQUEID" val="202"/>
</p:tagLst>
</file>

<file path=ppt/tags/tag147.xml><?xml version="1.0" encoding="utf-8"?>
<p:tagLst xmlns:p="http://schemas.openxmlformats.org/presentationml/2006/main">
  <p:tag name="AS_UNIQUEID" val="203"/>
</p:tagLst>
</file>

<file path=ppt/tags/tag148.xml><?xml version="1.0" encoding="utf-8"?>
<p:tagLst xmlns:p="http://schemas.openxmlformats.org/presentationml/2006/main">
  <p:tag name="AS_UNIQUEID" val="204"/>
</p:tagLst>
</file>

<file path=ppt/tags/tag149.xml><?xml version="1.0" encoding="utf-8"?>
<p:tagLst xmlns:p="http://schemas.openxmlformats.org/presentationml/2006/main">
  <p:tag name="AS_UNIQUEID" val="205"/>
</p:tagLst>
</file>

<file path=ppt/tags/tag150.xml><?xml version="1.0" encoding="utf-8"?>
<p:tagLst xmlns:p="http://schemas.openxmlformats.org/presentationml/2006/main">
  <p:tag name="AS_UNIQUEID" val="206"/>
</p:tagLst>
</file>

<file path=ppt/tags/tag151.xml><?xml version="1.0" encoding="utf-8"?>
<p:tagLst xmlns:p="http://schemas.openxmlformats.org/presentationml/2006/main">
  <p:tag name="AS_UNIQUEID" val="207"/>
</p:tagLst>
</file>

<file path=ppt/tags/tag152.xml><?xml version="1.0" encoding="utf-8"?>
<p:tagLst xmlns:p="http://schemas.openxmlformats.org/presentationml/2006/main">
  <p:tag name="AS_UNIQUEID" val="208"/>
</p:tagLst>
</file>

<file path=ppt/tags/tag153.xml><?xml version="1.0" encoding="utf-8"?>
<p:tagLst xmlns:p="http://schemas.openxmlformats.org/presentationml/2006/main">
  <p:tag name="AS_UNIQUEID" val="209"/>
</p:tagLst>
</file>

<file path=ppt/tags/tag154.xml><?xml version="1.0" encoding="utf-8"?>
<p:tagLst xmlns:p="http://schemas.openxmlformats.org/presentationml/2006/main">
  <p:tag name="AS_UNIQUEID" val="692"/>
</p:tagLst>
</file>

<file path=ppt/tags/tag155.xml><?xml version="1.0" encoding="utf-8"?>
<p:tagLst xmlns:p="http://schemas.openxmlformats.org/presentationml/2006/main">
  <p:tag name="AS_UNIQUEID" val="693"/>
</p:tagLst>
</file>

<file path=ppt/tags/tag156.xml><?xml version="1.0" encoding="utf-8"?>
<p:tagLst xmlns:p="http://schemas.openxmlformats.org/presentationml/2006/main">
  <p:tag name="AS_UNIQUEID" val="694"/>
  <p:tag name="PA" val="v5.2.11"/>
</p:tagLst>
</file>

<file path=ppt/tags/tag157.xml><?xml version="1.0" encoding="utf-8"?>
<p:tagLst xmlns:p="http://schemas.openxmlformats.org/presentationml/2006/main">
  <p:tag name="AS_UNIQUEID" val="695"/>
  <p:tag name="PA" val="v5.2.11"/>
</p:tagLst>
</file>

<file path=ppt/tags/tag158.xml><?xml version="1.0" encoding="utf-8"?>
<p:tagLst xmlns:p="http://schemas.openxmlformats.org/presentationml/2006/main">
  <p:tag name="AS_UNIQUEID" val="696"/>
  <p:tag name="PA" val="v5.2.11"/>
</p:tagLst>
</file>

<file path=ppt/tags/tag159.xml><?xml version="1.0" encoding="utf-8"?>
<p:tagLst xmlns:p="http://schemas.openxmlformats.org/presentationml/2006/main">
  <p:tag name="AS_UNIQUEID" val="697"/>
</p:tagLst>
</file>

<file path=ppt/tags/tag160.xml><?xml version="1.0" encoding="utf-8"?>
<p:tagLst xmlns:p="http://schemas.openxmlformats.org/presentationml/2006/main">
  <p:tag name="AS_UNIQUEID" val="698"/>
  <p:tag name="PA" val="v5.2.11"/>
</p:tagLst>
</file>

<file path=ppt/tags/tag161.xml><?xml version="1.0" encoding="utf-8"?>
<p:tagLst xmlns:p="http://schemas.openxmlformats.org/presentationml/2006/main">
  <p:tag name="AS_UNIQUEID" val="699"/>
  <p:tag name="PA" val="v5.2.11"/>
</p:tagLst>
</file>

<file path=ppt/tags/tag162.xml><?xml version="1.0" encoding="utf-8"?>
<p:tagLst xmlns:p="http://schemas.openxmlformats.org/presentationml/2006/main">
  <p:tag name="AS_UNIQUEID" val="700"/>
</p:tagLst>
</file>

<file path=ppt/tags/tag163.xml><?xml version="1.0" encoding="utf-8"?>
<p:tagLst xmlns:p="http://schemas.openxmlformats.org/presentationml/2006/main">
  <p:tag name="AS_UNIQUEID" val="701"/>
  <p:tag name="PA" val="v5.2.11"/>
</p:tagLst>
</file>

<file path=ppt/tags/tag164.xml><?xml version="1.0" encoding="utf-8"?>
<p:tagLst xmlns:p="http://schemas.openxmlformats.org/presentationml/2006/main">
  <p:tag name="AS_UNIQUEID" val="702"/>
  <p:tag name="PA" val="v5.2.11"/>
</p:tagLst>
</file>

<file path=ppt/tags/tag165.xml><?xml version="1.0" encoding="utf-8"?>
<p:tagLst xmlns:p="http://schemas.openxmlformats.org/presentationml/2006/main">
  <p:tag name="AS_UNIQUEID" val="703"/>
</p:tagLst>
</file>

<file path=ppt/tags/tag166.xml><?xml version="1.0" encoding="utf-8"?>
<p:tagLst xmlns:p="http://schemas.openxmlformats.org/presentationml/2006/main">
  <p:tag name="AS_UNIQUEID" val="704"/>
  <p:tag name="PA" val="v5.2.11"/>
</p:tagLst>
</file>

<file path=ppt/tags/tag167.xml><?xml version="1.0" encoding="utf-8"?>
<p:tagLst xmlns:p="http://schemas.openxmlformats.org/presentationml/2006/main">
  <p:tag name="AS_UNIQUEID" val="705"/>
  <p:tag name="PA" val="v5.2.11"/>
</p:tagLst>
</file>

<file path=ppt/tags/tag168.xml><?xml version="1.0" encoding="utf-8"?>
<p:tagLst xmlns:p="http://schemas.openxmlformats.org/presentationml/2006/main">
  <p:tag name="AS_UNIQUEID" val="706"/>
</p:tagLst>
</file>

<file path=ppt/tags/tag169.xml><?xml version="1.0" encoding="utf-8"?>
<p:tagLst xmlns:p="http://schemas.openxmlformats.org/presentationml/2006/main">
  <p:tag name="AS_UNIQUEID" val="707"/>
</p:tagLst>
</file>

<file path=ppt/tags/tag170.xml><?xml version="1.0" encoding="utf-8"?>
<p:tagLst xmlns:p="http://schemas.openxmlformats.org/presentationml/2006/main">
  <p:tag name="AS_UNIQUEID" val="708"/>
  <p:tag name="PA" val="v5.2.11"/>
</p:tagLst>
</file>

<file path=ppt/tags/tag171.xml><?xml version="1.0" encoding="utf-8"?>
<p:tagLst xmlns:p="http://schemas.openxmlformats.org/presentationml/2006/main">
  <p:tag name="AS_UNIQUEID" val="709"/>
  <p:tag name="PA" val="v5.2.11"/>
</p:tagLst>
</file>

<file path=ppt/tags/tag172.xml><?xml version="1.0" encoding="utf-8"?>
<p:tagLst xmlns:p="http://schemas.openxmlformats.org/presentationml/2006/main">
  <p:tag name="AS_UNIQUEID" val="710"/>
  <p:tag name="PA" val="v5.2.11"/>
</p:tagLst>
</file>

<file path=ppt/tags/tag173.xml><?xml version="1.0" encoding="utf-8"?>
<p:tagLst xmlns:p="http://schemas.openxmlformats.org/presentationml/2006/main">
  <p:tag name="AS_UNIQUEID" val="711"/>
</p:tagLst>
</file>

<file path=ppt/tags/tag174.xml><?xml version="1.0" encoding="utf-8"?>
<p:tagLst xmlns:p="http://schemas.openxmlformats.org/presentationml/2006/main">
  <p:tag name="AS_UNIQUEID" val="712"/>
</p:tagLst>
</file>

<file path=ppt/tags/tag175.xml><?xml version="1.0" encoding="utf-8"?>
<p:tagLst xmlns:p="http://schemas.openxmlformats.org/presentationml/2006/main">
  <p:tag name="AS_UNIQUEID" val="713"/>
</p:tagLst>
</file>

<file path=ppt/tags/tag176.xml><?xml version="1.0" encoding="utf-8"?>
<p:tagLst xmlns:p="http://schemas.openxmlformats.org/presentationml/2006/main">
  <p:tag name="AS_UNIQUEID" val="714"/>
</p:tagLst>
</file>

<file path=ppt/tags/tag177.xml><?xml version="1.0" encoding="utf-8"?>
<p:tagLst xmlns:p="http://schemas.openxmlformats.org/presentationml/2006/main">
  <p:tag name="AS_UNIQUEID" val="715"/>
</p:tagLst>
</file>

<file path=ppt/tags/tag178.xml><?xml version="1.0" encoding="utf-8"?>
<p:tagLst xmlns:p="http://schemas.openxmlformats.org/presentationml/2006/main">
  <p:tag name="AS_UNIQUEID" val="716"/>
</p:tagLst>
</file>

<file path=ppt/tags/tag179.xml><?xml version="1.0" encoding="utf-8"?>
<p:tagLst xmlns:p="http://schemas.openxmlformats.org/presentationml/2006/main">
  <p:tag name="AS_UNIQUEID" val="717"/>
</p:tagLst>
</file>

<file path=ppt/tags/tag180.xml><?xml version="1.0" encoding="utf-8"?>
<p:tagLst xmlns:p="http://schemas.openxmlformats.org/presentationml/2006/main">
  <p:tag name="AS_UNIQUEID" val="718"/>
</p:tagLst>
</file>

<file path=ppt/tags/tag181.xml><?xml version="1.0" encoding="utf-8"?>
<p:tagLst xmlns:p="http://schemas.openxmlformats.org/presentationml/2006/main">
  <p:tag name="AS_UNIQUEID" val="719"/>
</p:tagLst>
</file>

<file path=ppt/tags/tag182.xml><?xml version="1.0" encoding="utf-8"?>
<p:tagLst xmlns:p="http://schemas.openxmlformats.org/presentationml/2006/main">
  <p:tag name="AS_UNIQUEID" val="720"/>
</p:tagLst>
</file>

<file path=ppt/tags/tag183.xml><?xml version="1.0" encoding="utf-8"?>
<p:tagLst xmlns:p="http://schemas.openxmlformats.org/presentationml/2006/main">
  <p:tag name="AS_UNIQUEID" val="721"/>
</p:tagLst>
</file>

<file path=ppt/tags/tag184.xml><?xml version="1.0" encoding="utf-8"?>
<p:tagLst xmlns:p="http://schemas.openxmlformats.org/presentationml/2006/main">
  <p:tag name="AS_UNIQUEID" val="722"/>
</p:tagLst>
</file>

<file path=ppt/tags/tag185.xml><?xml version="1.0" encoding="utf-8"?>
<p:tagLst xmlns:p="http://schemas.openxmlformats.org/presentationml/2006/main">
  <p:tag name="AS_UNIQUEID" val="723"/>
</p:tagLst>
</file>

<file path=ppt/tags/tag186.xml><?xml version="1.0" encoding="utf-8"?>
<p:tagLst xmlns:p="http://schemas.openxmlformats.org/presentationml/2006/main">
  <p:tag name="AS_UNIQUEID" val="724"/>
</p:tagLst>
</file>

<file path=ppt/tags/tag187.xml><?xml version="1.0" encoding="utf-8"?>
<p:tagLst xmlns:p="http://schemas.openxmlformats.org/presentationml/2006/main">
  <p:tag name="AS_UNIQUEID" val="725"/>
</p:tagLst>
</file>

<file path=ppt/tags/tag188.xml><?xml version="1.0" encoding="utf-8"?>
<p:tagLst xmlns:p="http://schemas.openxmlformats.org/presentationml/2006/main">
  <p:tag name="AS_UNIQUEID" val="726"/>
</p:tagLst>
</file>

<file path=ppt/tags/tag189.xml><?xml version="1.0" encoding="utf-8"?>
<p:tagLst xmlns:p="http://schemas.openxmlformats.org/presentationml/2006/main">
  <p:tag name="AS_UNIQUEID" val="727"/>
</p:tagLst>
</file>

<file path=ppt/tags/tag190.xml><?xml version="1.0" encoding="utf-8"?>
<p:tagLst xmlns:p="http://schemas.openxmlformats.org/presentationml/2006/main">
  <p:tag name="AS_UNIQUEID" val="728"/>
</p:tagLst>
</file>

<file path=ppt/tags/tag191.xml><?xml version="1.0" encoding="utf-8"?>
<p:tagLst xmlns:p="http://schemas.openxmlformats.org/presentationml/2006/main">
  <p:tag name="AS_UNIQUEID" val="729"/>
</p:tagLst>
</file>

<file path=ppt/tags/tag192.xml><?xml version="1.0" encoding="utf-8"?>
<p:tagLst xmlns:p="http://schemas.openxmlformats.org/presentationml/2006/main">
  <p:tag name="AS_UNIQUEID" val="730"/>
</p:tagLst>
</file>

<file path=ppt/tags/tag193.xml><?xml version="1.0" encoding="utf-8"?>
<p:tagLst xmlns:p="http://schemas.openxmlformats.org/presentationml/2006/main">
  <p:tag name="AS_UNIQUEID" val="731"/>
</p:tagLst>
</file>

<file path=ppt/tags/tag194.xml><?xml version="1.0" encoding="utf-8"?>
<p:tagLst xmlns:p="http://schemas.openxmlformats.org/presentationml/2006/main">
  <p:tag name="AS_UNIQUEID" val="732"/>
</p:tagLst>
</file>

<file path=ppt/tags/tag195.xml><?xml version="1.0" encoding="utf-8"?>
<p:tagLst xmlns:p="http://schemas.openxmlformats.org/presentationml/2006/main">
  <p:tag name="AS_UNIQUEID" val="733"/>
</p:tagLst>
</file>

<file path=ppt/tags/tag196.xml><?xml version="1.0" encoding="utf-8"?>
<p:tagLst xmlns:p="http://schemas.openxmlformats.org/presentationml/2006/main">
  <p:tag name="AS_UNIQUEID" val="734"/>
</p:tagLst>
</file>

<file path=ppt/tags/tag197.xml><?xml version="1.0" encoding="utf-8"?>
<p:tagLst xmlns:p="http://schemas.openxmlformats.org/presentationml/2006/main">
  <p:tag name="AS_UNIQUEID" val="735"/>
</p:tagLst>
</file>

<file path=ppt/tags/tag198.xml><?xml version="1.0" encoding="utf-8"?>
<p:tagLst xmlns:p="http://schemas.openxmlformats.org/presentationml/2006/main">
  <p:tag name="AS_UNIQUEID" val="736"/>
</p:tagLst>
</file>

<file path=ppt/tags/tag199.xml><?xml version="1.0" encoding="utf-8"?>
<p:tagLst xmlns:p="http://schemas.openxmlformats.org/presentationml/2006/main">
  <p:tag name="AS_UNIQUEID" val="737"/>
</p:tagLst>
</file>

<file path=ppt/tags/tag200.xml><?xml version="1.0" encoding="utf-8"?>
<p:tagLst xmlns:p="http://schemas.openxmlformats.org/presentationml/2006/main">
  <p:tag name="AS_UNIQUEID" val="738"/>
</p:tagLst>
</file>

<file path=ppt/tags/tag201.xml><?xml version="1.0" encoding="utf-8"?>
<p:tagLst xmlns:p="http://schemas.openxmlformats.org/presentationml/2006/main">
  <p:tag name="AS_UNIQUEID" val="739"/>
</p:tagLst>
</file>

<file path=ppt/tags/tag202.xml><?xml version="1.0" encoding="utf-8"?>
<p:tagLst xmlns:p="http://schemas.openxmlformats.org/presentationml/2006/main">
  <p:tag name="AS_UNIQUEID" val="740"/>
</p:tagLst>
</file>

<file path=ppt/tags/tag203.xml><?xml version="1.0" encoding="utf-8"?>
<p:tagLst xmlns:p="http://schemas.openxmlformats.org/presentationml/2006/main">
  <p:tag name="AS_UNIQUEID" val="741"/>
</p:tagLst>
</file>

<file path=ppt/tags/tag204.xml><?xml version="1.0" encoding="utf-8"?>
<p:tagLst xmlns:p="http://schemas.openxmlformats.org/presentationml/2006/main">
  <p:tag name="AS_UNIQUEID" val="742"/>
</p:tagLst>
</file>

<file path=ppt/tags/tag205.xml><?xml version="1.0" encoding="utf-8"?>
<p:tagLst xmlns:p="http://schemas.openxmlformats.org/presentationml/2006/main">
  <p:tag name="AS_UNIQUEID" val="743"/>
</p:tagLst>
</file>

<file path=ppt/tags/tag206.xml><?xml version="1.0" encoding="utf-8"?>
<p:tagLst xmlns:p="http://schemas.openxmlformats.org/presentationml/2006/main">
  <p:tag name="AS_UNIQUEID" val="512"/>
</p:tagLst>
</file>

<file path=ppt/tags/tag207.xml><?xml version="1.0" encoding="utf-8"?>
<p:tagLst xmlns:p="http://schemas.openxmlformats.org/presentationml/2006/main">
  <p:tag name="AS_UNIQUEID" val="513"/>
</p:tagLst>
</file>

<file path=ppt/tags/tag208.xml><?xml version="1.0" encoding="utf-8"?>
<p:tagLst xmlns:p="http://schemas.openxmlformats.org/presentationml/2006/main">
  <p:tag name="AS_UNIQUEID" val="514"/>
</p:tagLst>
</file>

<file path=ppt/tags/tag209.xml><?xml version="1.0" encoding="utf-8"?>
<p:tagLst xmlns:p="http://schemas.openxmlformats.org/presentationml/2006/main">
  <p:tag name="AS_UNIQUEID" val="515"/>
</p:tagLst>
</file>

<file path=ppt/tags/tag210.xml><?xml version="1.0" encoding="utf-8"?>
<p:tagLst xmlns:p="http://schemas.openxmlformats.org/presentationml/2006/main">
  <p:tag name="AS_UNIQUEID" val="516"/>
</p:tagLst>
</file>

<file path=ppt/tags/tag211.xml><?xml version="1.0" encoding="utf-8"?>
<p:tagLst xmlns:p="http://schemas.openxmlformats.org/presentationml/2006/main">
  <p:tag name="AS_UNIQUEID" val="517"/>
</p:tagLst>
</file>

<file path=ppt/tags/tag212.xml><?xml version="1.0" encoding="utf-8"?>
<p:tagLst xmlns:p="http://schemas.openxmlformats.org/presentationml/2006/main">
  <p:tag name="AS_UNIQUEID" val="518"/>
</p:tagLst>
</file>

<file path=ppt/tags/tag213.xml><?xml version="1.0" encoding="utf-8"?>
<p:tagLst xmlns:p="http://schemas.openxmlformats.org/presentationml/2006/main">
  <p:tag name="AS_UNIQUEID" val="519"/>
</p:tagLst>
</file>

<file path=ppt/tags/tag214.xml><?xml version="1.0" encoding="utf-8"?>
<p:tagLst xmlns:p="http://schemas.openxmlformats.org/presentationml/2006/main">
  <p:tag name="AS_UNIQUEID" val="520"/>
</p:tagLst>
</file>

<file path=ppt/tags/tag215.xml><?xml version="1.0" encoding="utf-8"?>
<p:tagLst xmlns:p="http://schemas.openxmlformats.org/presentationml/2006/main">
  <p:tag name="AS_UNIQUEID" val="521"/>
</p:tagLst>
</file>

<file path=ppt/tags/tag216.xml><?xml version="1.0" encoding="utf-8"?>
<p:tagLst xmlns:p="http://schemas.openxmlformats.org/presentationml/2006/main">
  <p:tag name="AS_UNIQUEID" val="522"/>
</p:tagLst>
</file>

<file path=ppt/tags/tag217.xml><?xml version="1.0" encoding="utf-8"?>
<p:tagLst xmlns:p="http://schemas.openxmlformats.org/presentationml/2006/main">
  <p:tag name="AS_UNIQUEID" val="523"/>
</p:tagLst>
</file>

<file path=ppt/tags/tag218.xml><?xml version="1.0" encoding="utf-8"?>
<p:tagLst xmlns:p="http://schemas.openxmlformats.org/presentationml/2006/main">
  <p:tag name="AS_UNIQUEID" val="744"/>
</p:tagLst>
</file>

<file path=ppt/tags/tag219.xml><?xml version="1.0" encoding="utf-8"?>
<p:tagLst xmlns:p="http://schemas.openxmlformats.org/presentationml/2006/main">
  <p:tag name="AS_UNIQUEID" val="745"/>
</p:tagLst>
</file>

<file path=ppt/tags/tag220.xml><?xml version="1.0" encoding="utf-8"?>
<p:tagLst xmlns:p="http://schemas.openxmlformats.org/presentationml/2006/main">
  <p:tag name="AS_UNIQUEID" val="483"/>
</p:tagLst>
</file>

<file path=ppt/tags/tag221.xml><?xml version="1.0" encoding="utf-8"?>
<p:tagLst xmlns:p="http://schemas.openxmlformats.org/presentationml/2006/main">
  <p:tag name="AS_UNIQUEID" val="484"/>
</p:tagLst>
</file>

<file path=ppt/tags/tag222.xml><?xml version="1.0" encoding="utf-8"?>
<p:tagLst xmlns:p="http://schemas.openxmlformats.org/presentationml/2006/main">
  <p:tag name="AS_UNIQUEID" val="485"/>
</p:tagLst>
</file>

<file path=ppt/tags/tag223.xml><?xml version="1.0" encoding="utf-8"?>
<p:tagLst xmlns:p="http://schemas.openxmlformats.org/presentationml/2006/main">
  <p:tag name="AS_UNIQUEID" val="486"/>
</p:tagLst>
</file>

<file path=ppt/tags/tag224.xml><?xml version="1.0" encoding="utf-8"?>
<p:tagLst xmlns:p="http://schemas.openxmlformats.org/presentationml/2006/main">
  <p:tag name="AS_UNIQUEID" val="487"/>
</p:tagLst>
</file>

<file path=ppt/tags/tag225.xml><?xml version="1.0" encoding="utf-8"?>
<p:tagLst xmlns:p="http://schemas.openxmlformats.org/presentationml/2006/main">
  <p:tag name="AS_UNIQUEID" val="488"/>
</p:tagLst>
</file>

<file path=ppt/tags/tag226.xml><?xml version="1.0" encoding="utf-8"?>
<p:tagLst xmlns:p="http://schemas.openxmlformats.org/presentationml/2006/main">
  <p:tag name="AS_UNIQUEID" val="489"/>
</p:tagLst>
</file>

<file path=ppt/tags/tag227.xml><?xml version="1.0" encoding="utf-8"?>
<p:tagLst xmlns:p="http://schemas.openxmlformats.org/presentationml/2006/main">
  <p:tag name="AS_UNIQUEID" val="490"/>
</p:tagLst>
</file>

<file path=ppt/tags/tag228.xml><?xml version="1.0" encoding="utf-8"?>
<p:tagLst xmlns:p="http://schemas.openxmlformats.org/presentationml/2006/main">
  <p:tag name="AS_UNIQUEID" val="491"/>
</p:tagLst>
</file>

<file path=ppt/tags/tag229.xml><?xml version="1.0" encoding="utf-8"?>
<p:tagLst xmlns:p="http://schemas.openxmlformats.org/presentationml/2006/main">
  <p:tag name="AS_UNIQUEID" val="492"/>
</p:tagLst>
</file>

<file path=ppt/tags/tag230.xml><?xml version="1.0" encoding="utf-8"?>
<p:tagLst xmlns:p="http://schemas.openxmlformats.org/presentationml/2006/main">
  <p:tag name="AS_UNIQUEID" val="493"/>
</p:tagLst>
</file>

<file path=ppt/tags/tag231.xml><?xml version="1.0" encoding="utf-8"?>
<p:tagLst xmlns:p="http://schemas.openxmlformats.org/presentationml/2006/main">
  <p:tag name="AS_UNIQUEID" val="494"/>
</p:tagLst>
</file>

<file path=ppt/tags/tag232.xml><?xml version="1.0" encoding="utf-8"?>
<p:tagLst xmlns:p="http://schemas.openxmlformats.org/presentationml/2006/main">
  <p:tag name="AS_UNIQUEID" val="495"/>
</p:tagLst>
</file>

<file path=ppt/tags/tag233.xml><?xml version="1.0" encoding="utf-8"?>
<p:tagLst xmlns:p="http://schemas.openxmlformats.org/presentationml/2006/main">
  <p:tag name="AS_UNIQUEID" val="496"/>
</p:tagLst>
</file>

<file path=ppt/tags/tag234.xml><?xml version="1.0" encoding="utf-8"?>
<p:tagLst xmlns:p="http://schemas.openxmlformats.org/presentationml/2006/main">
  <p:tag name="AS_UNIQUEID" val="497"/>
</p:tagLst>
</file>

<file path=ppt/tags/tag235.xml><?xml version="1.0" encoding="utf-8"?>
<p:tagLst xmlns:p="http://schemas.openxmlformats.org/presentationml/2006/main">
  <p:tag name="AS_UNIQUEID" val="498"/>
</p:tagLst>
</file>

<file path=ppt/tags/tag236.xml><?xml version="1.0" encoding="utf-8"?>
<p:tagLst xmlns:p="http://schemas.openxmlformats.org/presentationml/2006/main">
  <p:tag name="AS_UNIQUEID" val="499"/>
</p:tagLst>
</file>

<file path=ppt/tags/tag237.xml><?xml version="1.0" encoding="utf-8"?>
<p:tagLst xmlns:p="http://schemas.openxmlformats.org/presentationml/2006/main">
  <p:tag name="AS_UNIQUEID" val="500"/>
</p:tagLst>
</file>

<file path=ppt/tags/tag238.xml><?xml version="1.0" encoding="utf-8"?>
<p:tagLst xmlns:p="http://schemas.openxmlformats.org/presentationml/2006/main">
  <p:tag name="AS_UNIQUEID" val="501"/>
</p:tagLst>
</file>

<file path=ppt/tags/tag239.xml><?xml version="1.0" encoding="utf-8"?>
<p:tagLst xmlns:p="http://schemas.openxmlformats.org/presentationml/2006/main">
  <p:tag name="AS_UNIQUEID" val="502"/>
</p:tagLst>
</file>

<file path=ppt/tags/tag240.xml><?xml version="1.0" encoding="utf-8"?>
<p:tagLst xmlns:p="http://schemas.openxmlformats.org/presentationml/2006/main">
  <p:tag name="AS_UNIQUEID" val="503"/>
</p:tagLst>
</file>

<file path=ppt/tags/tag241.xml><?xml version="1.0" encoding="utf-8"?>
<p:tagLst xmlns:p="http://schemas.openxmlformats.org/presentationml/2006/main">
  <p:tag name="AS_UNIQUEID" val="504"/>
</p:tagLst>
</file>

<file path=ppt/tags/tag242.xml><?xml version="1.0" encoding="utf-8"?>
<p:tagLst xmlns:p="http://schemas.openxmlformats.org/presentationml/2006/main">
  <p:tag name="AS_UNIQUEID" val="505"/>
</p:tagLst>
</file>

<file path=ppt/tags/tag243.xml><?xml version="1.0" encoding="utf-8"?>
<p:tagLst xmlns:p="http://schemas.openxmlformats.org/presentationml/2006/main">
  <p:tag name="AS_UNIQUEID" val="506"/>
</p:tagLst>
</file>

<file path=ppt/tags/tag244.xml><?xml version="1.0" encoding="utf-8"?>
<p:tagLst xmlns:p="http://schemas.openxmlformats.org/presentationml/2006/main">
  <p:tag name="AS_UNIQUEID" val="507"/>
</p:tagLst>
</file>

<file path=ppt/tags/tag245.xml><?xml version="1.0" encoding="utf-8"?>
<p:tagLst xmlns:p="http://schemas.openxmlformats.org/presentationml/2006/main">
  <p:tag name="AS_UNIQUEID" val="508"/>
</p:tagLst>
</file>

<file path=ppt/tags/tag246.xml><?xml version="1.0" encoding="utf-8"?>
<p:tagLst xmlns:p="http://schemas.openxmlformats.org/presentationml/2006/main">
  <p:tag name="AS_UNIQUEID" val="509"/>
</p:tagLst>
</file>

<file path=ppt/tags/tag247.xml><?xml version="1.0" encoding="utf-8"?>
<p:tagLst xmlns:p="http://schemas.openxmlformats.org/presentationml/2006/main">
  <p:tag name="AS_UNIQUEID" val="510"/>
</p:tagLst>
</file>

<file path=ppt/tags/tag248.xml><?xml version="1.0" encoding="utf-8"?>
<p:tagLst xmlns:p="http://schemas.openxmlformats.org/presentationml/2006/main">
  <p:tag name="AS_UNIQUEID" val="746"/>
</p:tagLst>
</file>

<file path=ppt/tags/tag249.xml><?xml version="1.0" encoding="utf-8"?>
<p:tagLst xmlns:p="http://schemas.openxmlformats.org/presentationml/2006/main">
  <p:tag name="AS_UNIQUEID" val="229"/>
</p:tagLst>
</file>

<file path=ppt/tags/tag250.xml><?xml version="1.0" encoding="utf-8"?>
<p:tagLst xmlns:p="http://schemas.openxmlformats.org/presentationml/2006/main">
  <p:tag name="AS_UNIQUEID" val="231"/>
</p:tagLst>
</file>

<file path=ppt/tags/tag251.xml><?xml version="1.0" encoding="utf-8"?>
<p:tagLst xmlns:p="http://schemas.openxmlformats.org/presentationml/2006/main">
  <p:tag name="AS_UNIQUEID" val="232"/>
</p:tagLst>
</file>

<file path=ppt/tags/tag252.xml><?xml version="1.0" encoding="utf-8"?>
<p:tagLst xmlns:p="http://schemas.openxmlformats.org/presentationml/2006/main">
  <p:tag name="AS_UNIQUEID" val="233"/>
</p:tagLst>
</file>

<file path=ppt/tags/tag253.xml><?xml version="1.0" encoding="utf-8"?>
<p:tagLst xmlns:p="http://schemas.openxmlformats.org/presentationml/2006/main">
  <p:tag name="AS_UNIQUEID" val="234"/>
</p:tagLst>
</file>

<file path=ppt/tags/tag254.xml><?xml version="1.0" encoding="utf-8"?>
<p:tagLst xmlns:p="http://schemas.openxmlformats.org/presentationml/2006/main">
  <p:tag name="AS_UNIQUEID" val="235"/>
</p:tagLst>
</file>

<file path=ppt/tags/tag255.xml><?xml version="1.0" encoding="utf-8"?>
<p:tagLst xmlns:p="http://schemas.openxmlformats.org/presentationml/2006/main">
  <p:tag name="AS_UNIQUEID" val="236"/>
</p:tagLst>
</file>

<file path=ppt/tags/tag256.xml><?xml version="1.0" encoding="utf-8"?>
<p:tagLst xmlns:p="http://schemas.openxmlformats.org/presentationml/2006/main">
  <p:tag name="AS_UNIQUEID" val="237"/>
</p:tagLst>
</file>

<file path=ppt/tags/tag257.xml><?xml version="1.0" encoding="utf-8"?>
<p:tagLst xmlns:p="http://schemas.openxmlformats.org/presentationml/2006/main">
  <p:tag name="AS_UNIQUEID" val="238"/>
</p:tagLst>
</file>

<file path=ppt/tags/tag258.xml><?xml version="1.0" encoding="utf-8"?>
<p:tagLst xmlns:p="http://schemas.openxmlformats.org/presentationml/2006/main">
  <p:tag name="AS_UNIQUEID" val="239"/>
</p:tagLst>
</file>

<file path=ppt/tags/tag259.xml><?xml version="1.0" encoding="utf-8"?>
<p:tagLst xmlns:p="http://schemas.openxmlformats.org/presentationml/2006/main">
  <p:tag name="AS_UNIQUEID" val="240"/>
</p:tagLst>
</file>

<file path=ppt/tags/tag260.xml><?xml version="1.0" encoding="utf-8"?>
<p:tagLst xmlns:p="http://schemas.openxmlformats.org/presentationml/2006/main">
  <p:tag name="AS_UNIQUEID" val="241"/>
</p:tagLst>
</file>

<file path=ppt/tags/tag261.xml><?xml version="1.0" encoding="utf-8"?>
<p:tagLst xmlns:p="http://schemas.openxmlformats.org/presentationml/2006/main">
  <p:tag name="AS_UNIQUEID" val="747"/>
</p:tagLst>
</file>

<file path=ppt/tags/tag262.xml><?xml version="1.0" encoding="utf-8"?>
<p:tagLst xmlns:p="http://schemas.openxmlformats.org/presentationml/2006/main">
  <p:tag name="AS_UNIQUEID" val="748"/>
</p:tagLst>
</file>

<file path=ppt/tags/tag263.xml><?xml version="1.0" encoding="utf-8"?>
<p:tagLst xmlns:p="http://schemas.openxmlformats.org/presentationml/2006/main">
  <p:tag name="AS_UNIQUEID" val="494"/>
</p:tagLst>
</file>

<file path=ppt/tags/tag264.xml><?xml version="1.0" encoding="utf-8"?>
<p:tagLst xmlns:p="http://schemas.openxmlformats.org/presentationml/2006/main">
  <p:tag name="AS_UNIQUEID" val="495"/>
</p:tagLst>
</file>

<file path=ppt/tags/tag265.xml><?xml version="1.0" encoding="utf-8"?>
<p:tagLst xmlns:p="http://schemas.openxmlformats.org/presentationml/2006/main">
  <p:tag name="AS_UNIQUEID" val="749"/>
</p:tagLst>
</file>

<file path=ppt/tags/tag266.xml><?xml version="1.0" encoding="utf-8"?>
<p:tagLst xmlns:p="http://schemas.openxmlformats.org/presentationml/2006/main">
  <p:tag name="AS_UNIQUEID" val="750"/>
</p:tagLst>
</file>

<file path=ppt/tags/tag267.xml><?xml version="1.0" encoding="utf-8"?>
<p:tagLst xmlns:p="http://schemas.openxmlformats.org/presentationml/2006/main">
  <p:tag name="AS_UNIQUEID" val="525"/>
</p:tagLst>
</file>

<file path=ppt/tags/tag268.xml><?xml version="1.0" encoding="utf-8"?>
<p:tagLst xmlns:p="http://schemas.openxmlformats.org/presentationml/2006/main">
  <p:tag name="AS_UNIQUEID" val="526"/>
</p:tagLst>
</file>

<file path=ppt/tags/tag269.xml><?xml version="1.0" encoding="utf-8"?>
<p:tagLst xmlns:p="http://schemas.openxmlformats.org/presentationml/2006/main">
  <p:tag name="AS_UNIQUEID" val="527"/>
</p:tagLst>
</file>

<file path=ppt/tags/tag270.xml><?xml version="1.0" encoding="utf-8"?>
<p:tagLst xmlns:p="http://schemas.openxmlformats.org/presentationml/2006/main">
  <p:tag name="AS_UNIQUEID" val="528"/>
</p:tagLst>
</file>

<file path=ppt/tags/tag271.xml><?xml version="1.0" encoding="utf-8"?>
<p:tagLst xmlns:p="http://schemas.openxmlformats.org/presentationml/2006/main">
  <p:tag name="AS_UNIQUEID" val="529"/>
</p:tagLst>
</file>

<file path=ppt/tags/tag272.xml><?xml version="1.0" encoding="utf-8"?>
<p:tagLst xmlns:p="http://schemas.openxmlformats.org/presentationml/2006/main">
  <p:tag name="AS_UNIQUEID" val="530"/>
</p:tagLst>
</file>

<file path=ppt/tags/tag273.xml><?xml version="1.0" encoding="utf-8"?>
<p:tagLst xmlns:p="http://schemas.openxmlformats.org/presentationml/2006/main">
  <p:tag name="AS_UNIQUEID" val="531"/>
</p:tagLst>
</file>

<file path=ppt/tags/tag274.xml><?xml version="1.0" encoding="utf-8"?>
<p:tagLst xmlns:p="http://schemas.openxmlformats.org/presentationml/2006/main">
  <p:tag name="AS_UNIQUEID" val="532"/>
</p:tagLst>
</file>

<file path=ppt/tags/tag275.xml><?xml version="1.0" encoding="utf-8"?>
<p:tagLst xmlns:p="http://schemas.openxmlformats.org/presentationml/2006/main">
  <p:tag name="AS_UNIQUEID" val="751"/>
</p:tagLst>
</file>

<file path=ppt/tags/tag276.xml><?xml version="1.0" encoding="utf-8"?>
<p:tagLst xmlns:p="http://schemas.openxmlformats.org/presentationml/2006/main">
  <p:tag name="AS_UNIQUEID" val="752"/>
</p:tagLst>
</file>

<file path=ppt/tags/tag277.xml><?xml version="1.0" encoding="utf-8"?>
<p:tagLst xmlns:p="http://schemas.openxmlformats.org/presentationml/2006/main">
  <p:tag name="AS_UNIQUEID" val="534"/>
</p:tagLst>
</file>

<file path=ppt/tags/tag278.xml><?xml version="1.0" encoding="utf-8"?>
<p:tagLst xmlns:p="http://schemas.openxmlformats.org/presentationml/2006/main">
  <p:tag name="AS_UNIQUEID" val="535"/>
</p:tagLst>
</file>

<file path=ppt/tags/tag279.xml><?xml version="1.0" encoding="utf-8"?>
<p:tagLst xmlns:p="http://schemas.openxmlformats.org/presentationml/2006/main">
  <p:tag name="AS_UNIQUEID" val="536"/>
</p:tagLst>
</file>

<file path=ppt/tags/tag280.xml><?xml version="1.0" encoding="utf-8"?>
<p:tagLst xmlns:p="http://schemas.openxmlformats.org/presentationml/2006/main">
  <p:tag name="AS_UNIQUEID" val="537"/>
</p:tagLst>
</file>

<file path=ppt/tags/tag281.xml><?xml version="1.0" encoding="utf-8"?>
<p:tagLst xmlns:p="http://schemas.openxmlformats.org/presentationml/2006/main">
  <p:tag name="AS_UNIQUEID" val="538"/>
</p:tagLst>
</file>

<file path=ppt/tags/tag282.xml><?xml version="1.0" encoding="utf-8"?>
<p:tagLst xmlns:p="http://schemas.openxmlformats.org/presentationml/2006/main">
  <p:tag name="AS_UNIQUEID" val="539"/>
</p:tagLst>
</file>

<file path=ppt/tags/tag283.xml><?xml version="1.0" encoding="utf-8"?>
<p:tagLst xmlns:p="http://schemas.openxmlformats.org/presentationml/2006/main">
  <p:tag name="AS_UNIQUEID" val="540"/>
</p:tagLst>
</file>

<file path=ppt/tags/tag284.xml><?xml version="1.0" encoding="utf-8"?>
<p:tagLst xmlns:p="http://schemas.openxmlformats.org/presentationml/2006/main">
  <p:tag name="AS_UNIQUEID" val="541"/>
</p:tagLst>
</file>

<file path=ppt/tags/tag285.xml><?xml version="1.0" encoding="utf-8"?>
<p:tagLst xmlns:p="http://schemas.openxmlformats.org/presentationml/2006/main">
  <p:tag name="AS_UNIQUEID" val="753"/>
</p:tagLst>
</file>

<file path=ppt/tags/tag286.xml><?xml version="1.0" encoding="utf-8"?>
<p:tagLst xmlns:p="http://schemas.openxmlformats.org/presentationml/2006/main">
  <p:tag name="AS_UNIQUEID" val="754"/>
</p:tagLst>
</file>

<file path=ppt/tags/tag287.xml><?xml version="1.0" encoding="utf-8"?>
<p:tagLst xmlns:p="http://schemas.openxmlformats.org/presentationml/2006/main">
  <p:tag name="AS_UNIQUEID" val="497"/>
</p:tagLst>
</file>

<file path=ppt/tags/tag288.xml><?xml version="1.0" encoding="utf-8"?>
<p:tagLst xmlns:p="http://schemas.openxmlformats.org/presentationml/2006/main">
  <p:tag name="AS_UNIQUEID" val="755"/>
</p:tagLst>
</file>

<file path=ppt/tags/tag28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90.xml><?xml version="1.0" encoding="utf-8"?>
<p:tagLst xmlns:p="http://schemas.openxmlformats.org/presentationml/2006/main">
  <p:tag name="AS_UNIQUEID" val="756"/>
</p:tagLst>
</file>

<file path=ppt/tags/tag291.xml><?xml version="1.0" encoding="utf-8"?>
<p:tagLst xmlns:p="http://schemas.openxmlformats.org/presentationml/2006/main">
  <p:tag name="AS_UNIQUEID" val="499"/>
</p:tagLst>
</file>

<file path=ppt/tags/tag292.xml><?xml version="1.0" encoding="utf-8"?>
<p:tagLst xmlns:p="http://schemas.openxmlformats.org/presentationml/2006/main">
  <p:tag name="AS_UNIQUEID" val="500"/>
</p:tagLst>
</file>

<file path=ppt/tags/tag293.xml><?xml version="1.0" encoding="utf-8"?>
<p:tagLst xmlns:p="http://schemas.openxmlformats.org/presentationml/2006/main">
  <p:tag name="AS_UNIQUEID" val="757"/>
</p:tagLst>
</file>

<file path=ppt/tags/tag294.xml><?xml version="1.0" encoding="utf-8"?>
<p:tagLst xmlns:p="http://schemas.openxmlformats.org/presentationml/2006/main">
  <p:tag name="AS_UNIQUEID" val="758"/>
</p:tagLst>
</file>

<file path=ppt/tags/tag295.xml><?xml version="1.0" encoding="utf-8"?>
<p:tagLst xmlns:p="http://schemas.openxmlformats.org/presentationml/2006/main">
  <p:tag name="AS_UNIQUEID" val="543"/>
</p:tagLst>
</file>

<file path=ppt/tags/tag296.xml><?xml version="1.0" encoding="utf-8"?>
<p:tagLst xmlns:p="http://schemas.openxmlformats.org/presentationml/2006/main">
  <p:tag name="AS_UNIQUEID" val="544"/>
</p:tagLst>
</file>

<file path=ppt/tags/tag297.xml><?xml version="1.0" encoding="utf-8"?>
<p:tagLst xmlns:p="http://schemas.openxmlformats.org/presentationml/2006/main">
  <p:tag name="AS_UNIQUEID" val="545"/>
</p:tagLst>
</file>

<file path=ppt/tags/tag298.xml><?xml version="1.0" encoding="utf-8"?>
<p:tagLst xmlns:p="http://schemas.openxmlformats.org/presentationml/2006/main">
  <p:tag name="AS_UNIQUEID" val="546"/>
</p:tagLst>
</file>

<file path=ppt/tags/tag299.xml><?xml version="1.0" encoding="utf-8"?>
<p:tagLst xmlns:p="http://schemas.openxmlformats.org/presentationml/2006/main">
  <p:tag name="AS_UNIQUEID" val="547"/>
</p:tagLst>
</file>

<file path=ppt/tags/tag300.xml><?xml version="1.0" encoding="utf-8"?>
<p:tagLst xmlns:p="http://schemas.openxmlformats.org/presentationml/2006/main">
  <p:tag name="AS_UNIQUEID" val="548"/>
</p:tagLst>
</file>

<file path=ppt/tags/tag301.xml><?xml version="1.0" encoding="utf-8"?>
<p:tagLst xmlns:p="http://schemas.openxmlformats.org/presentationml/2006/main">
  <p:tag name="AS_UNIQUEID" val="549"/>
</p:tagLst>
</file>

<file path=ppt/tags/tag302.xml><?xml version="1.0" encoding="utf-8"?>
<p:tagLst xmlns:p="http://schemas.openxmlformats.org/presentationml/2006/main">
  <p:tag name="AS_UNIQUEID" val="550"/>
</p:tagLst>
</file>

<file path=ppt/tags/tag303.xml><?xml version="1.0" encoding="utf-8"?>
<p:tagLst xmlns:p="http://schemas.openxmlformats.org/presentationml/2006/main">
  <p:tag name="AS_UNIQUEID" val="759"/>
</p:tagLst>
</file>

<file path=ppt/tags/tag304.xml><?xml version="1.0" encoding="utf-8"?>
<p:tagLst xmlns:p="http://schemas.openxmlformats.org/presentationml/2006/main">
  <p:tag name="AS_UNIQUEID" val="835"/>
</p:tagLst>
</file>

<file path=ppt/tags/tag305.xml><?xml version="1.0" encoding="utf-8"?>
<p:tagLst xmlns:p="http://schemas.openxmlformats.org/presentationml/2006/main">
  <p:tag name="AS_UNIQUEID" val="836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1">
      <vt:lpstr>Arial</vt:lpstr>
      <vt:lpstr>Calibri</vt:lpstr>
      <vt:lpstr>微软雅黑</vt:lpstr>
      <vt:lpstr>Wingdings</vt:lpstr>
      <vt:lpstr>楷体</vt:lpstr>
      <vt:lpstr>站酷小薇LOGO体</vt:lpstr>
      <vt:lpstr>华文新魏</vt:lpstr>
      <vt:lpstr>汉语拼音</vt:lpstr>
      <vt:lpstr>黑体</vt:lpstr>
      <vt:lpstr>楷体_GB2312</vt:lpstr>
      <vt:lpstr>taozhi.cn_PY</vt:lpstr>
      <vt:lpstr>GB Pinyinok-B</vt:lpstr>
      <vt:lpstr>华文行楷</vt:lpstr>
      <vt:lpstr>宋体</vt:lpstr>
      <vt:lpstr>Office Theme</vt:lpstr>
      <vt:lpstr>统编版一年级语文下册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读一读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2024-09-13T14:39:39.246</cp:lastPrinted>
  <dcterms:created xsi:type="dcterms:W3CDTF">2024-09-13T06:39:39Z</dcterms:created>
  <dcterms:modified xsi:type="dcterms:W3CDTF">2024-09-13T06:39:41Z</dcterms:modified>
</cp:coreProperties>
</file>