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CFFDA-CB51-4A78-91FA-7A171CC30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C7C7D-5643-4BBF-86F6-BB8699D6B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B64A7-15A1-4407-88E6-04AA2716F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D9B15-C934-4712-AC63-869DB4BAE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BB1CB6-D631-491A-85C3-C4FCEB525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7AC7F-2902-4D27-980B-63294E82C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E4007-1389-4808-993B-9EA4F4FE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8AE73-965E-4D4F-9216-CB2B69DC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57A90-847C-441A-83E0-D7A56A8AF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EA6EE-3ADC-41F3-8ADF-E1F262FEA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C427D-4638-4FE5-9BEB-8F5B0DCE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55103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《基建审计财政》ppt课件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基建审计概述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基建项目审计要点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基建项目审计案例分析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基建项目审计问题与对策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基建项目审计发展趋势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基建审计概述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58" b="131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基建审计是对基本建设项目的审计，包括项目的投资、建设、管理和效益等方面。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基建审计的目的是通过对建设项目的全面、系统、规范、科学的审计，保障项目合规、合法、高效地实施，提高项目的投资效益和社会效益。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基建审计的定义和目的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保障项目合规合法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提高投资效益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促进项目管理规范化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保障社会公共利益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基建审计的重要性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通过对项目投资效益的审计，能够发现项目投资中存在的问题和不足，提出改进建议，提高项目的投资效益。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基建审计能够及时发现和纠正项目实施过程中的违规行为，确保项目按照国家法律法规和相关政策进行。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基建项目往往涉及社会公共利益，基建审计能够保障社会公共利益，维护社会稳定和经济发展。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基建审计能够促进项目管理规范化，提高项目管理的科学性和有效性。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立项审计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建设过程审计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竣工验收审计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效益评估审计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基建审计的流程和内容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对项目的可行性研究报告、项目建议书、初步设计等进行审计，确保项目符合国家产业政策和市场需求。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对项目的建设过程进行审计，包括工程概算、预算、结算等，确保项目建设符合计划要求，控制建设成本。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对项目的效益进行评估，包括经济效益、社会效益等，为项目决策提供依据。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对项目竣工验收进行审计，包括工程质量、工程量清单等，确保项目按照设计要求完成，达到预期效益。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基建项目审计要点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项目审批程序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项目立项审计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审查项目是否符合国家法律法规、政策文件以及公司战略规划，确保项目合法合规。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评估项目的经济效益、社会效益和环境效益，确保项目具有可行性。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审查项目是否经过必要的审批程序，包括立项审批、规划审批等。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审查项目预算的编制是否符合国家法律法规、政策文件以及公司内部规章制度。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预算编制依据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预算调整程序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监督项目预算的执行情况，确保预算得到合理使用。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审查项目预算调整的程序是否合规，防止预算超支。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项目预算审计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审查项目进度计划的制定是否合理，是否符合项目实际需求。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监督项目进度的执行情况，确保项目按时完成。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进度执行情况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审查项目进度调整的程序是否合规，防止进度延误。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进度调整程序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项目进度审计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项目质量审计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审查项目质量标准的制定是否符合国家法律法规、政策文件以及公司内部规章制度。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质量保障措施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监督项目质量保障措施的执行情况，确保项目质量达标。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质量事故处理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审查项目质量事故的处理程序是否合规，防止质量事故发生。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审查项目结算的依据是否充分、合法、合规。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核实结算资料是否完整、真实、准确，防止虚假结算。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结算资料完整性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审查结算结果的计算是否准确，防止多算、少算或重复计算。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结算结果准确性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项目结算审计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https://d.book118.com/927055103100006043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2024-09-17T07:05:30.997</cp:lastPrinted>
  <dcterms:created xsi:type="dcterms:W3CDTF">2024-09-16T23:05:31Z</dcterms:created>
  <dcterms:modified xsi:type="dcterms:W3CDTF">2024-09-16T23:05:33Z</dcterms:modified>
</cp:coreProperties>
</file>