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1" r:id="rId35"/>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tags" Target="tags/tag437.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1.xml" /><Relationship Id="rId40"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29</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30</a:t>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34E4F6-5F52-4238-9DF0-288F66344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AC4E8-6FBE-4B48-A058-911DDD97C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40778B-B7A2-481C-8D23-68499F680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F45BE1-99EF-4E54-8A54-97A89E5227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2D6DC0-B0A8-49C0-A8E5-B636C76D7C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8F9B1E-5B30-4D39-93C1-EC7CD11D4A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B714C2-1B85-4FD7-B0B6-41A80503ED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0708A9-56CE-4CC2-9533-53D8FB7F7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0766A3-BE8C-4211-A63D-CD24620CD4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5CF41D-7DE6-4AA8-B944-5E8043111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B43F8-52BA-4325-BDAB-CAC7F6B18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image" Target="../media/image29.png" /><Relationship Id="rId13"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image" Target="../media/image21.png" /><Relationship Id="rId7" Type="http://schemas.openxmlformats.org/officeDocument/2006/relationships/tags" Target="../tags/tag216.xml" /><Relationship Id="rId8" Type="http://schemas.openxmlformats.org/officeDocument/2006/relationships/image" Target="../media/image22.png" /><Relationship Id="rId9" Type="http://schemas.openxmlformats.org/officeDocument/2006/relationships/tags" Target="../tags/tag2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9.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image" Target="../media/image29.png" /><Relationship Id="rId13" Type="http://schemas.openxmlformats.org/officeDocument/2006/relationships/tags" Target="../tags/tag25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tags" Target="../tags/tag258.xml" /><Relationship Id="rId13" Type="http://schemas.openxmlformats.org/officeDocument/2006/relationships/tags" Target="../tags/tag25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0.xml" /><Relationship Id="rId17" Type="http://schemas.openxmlformats.org/officeDocument/2006/relationships/tags" Target="../tags/tag261.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image" Target="../media/image29.png" /><Relationship Id="rId13"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image" Target="../media/image21.png" /><Relationship Id="rId7" Type="http://schemas.openxmlformats.org/officeDocument/2006/relationships/tags" Target="../tags/tag264.xml" /><Relationship Id="rId8" Type="http://schemas.openxmlformats.org/officeDocument/2006/relationships/image" Target="../media/image22.png" /><Relationship Id="rId9" Type="http://schemas.openxmlformats.org/officeDocument/2006/relationships/tags" Target="../tags/tag26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image" Target="../media/image29.png" /><Relationship Id="rId13"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tags" Target="../tags/tag282.xml" /><Relationship Id="rId13" Type="http://schemas.openxmlformats.org/officeDocument/2006/relationships/tags" Target="../tags/tag28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4.xml" /><Relationship Id="rId17" Type="http://schemas.openxmlformats.org/officeDocument/2006/relationships/tags" Target="../tags/tag285.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9.png" /><Relationship Id="rId13" Type="http://schemas.openxmlformats.org/officeDocument/2006/relationships/tags" Target="../tags/tag292.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image" Target="../media/image29.png" /><Relationship Id="rId13" Type="http://schemas.openxmlformats.org/officeDocument/2006/relationships/tags" Target="../tags/tag299.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image" Target="../media/image29.png" /><Relationship Id="rId13" Type="http://schemas.openxmlformats.org/officeDocument/2006/relationships/tags" Target="../tags/tag30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tags" Target="../tags/tag313.xml" /><Relationship Id="rId13" Type="http://schemas.openxmlformats.org/officeDocument/2006/relationships/tags" Target="../tags/tag31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5.xml" /><Relationship Id="rId17" Type="http://schemas.openxmlformats.org/officeDocument/2006/relationships/tags" Target="../tags/tag316.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image" Target="../media/image29.png" /><Relationship Id="rId13" Type="http://schemas.openxmlformats.org/officeDocument/2006/relationships/tags" Target="../tags/tag323.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21.png" /><Relationship Id="rId7" Type="http://schemas.openxmlformats.org/officeDocument/2006/relationships/tags" Target="../tags/tag319.xml" /><Relationship Id="rId8" Type="http://schemas.openxmlformats.org/officeDocument/2006/relationships/image" Target="../media/image22.png" /><Relationship Id="rId9" Type="http://schemas.openxmlformats.org/officeDocument/2006/relationships/tags" Target="../tags/tag3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image" Target="../media/image29.png" /><Relationship Id="rId13" Type="http://schemas.openxmlformats.org/officeDocument/2006/relationships/tags" Target="../tags/tag330.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tags" Target="../tags/tag337.xml" /><Relationship Id="rId13" Type="http://schemas.openxmlformats.org/officeDocument/2006/relationships/tags" Target="../tags/tag33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9.xml" /><Relationship Id="rId17" Type="http://schemas.openxmlformats.org/officeDocument/2006/relationships/tags" Target="../tags/tag340.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21.png" /><Relationship Id="rId7" Type="http://schemas.openxmlformats.org/officeDocument/2006/relationships/tags" Target="../tags/tag333.xml" /><Relationship Id="rId8" Type="http://schemas.openxmlformats.org/officeDocument/2006/relationships/image" Target="../media/image22.png" /><Relationship Id="rId9" Type="http://schemas.openxmlformats.org/officeDocument/2006/relationships/tags" Target="../tags/tag33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tags" Target="../tags/tag347.xml" /><Relationship Id="rId13" Type="http://schemas.openxmlformats.org/officeDocument/2006/relationships/tags" Target="../tags/tag34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9.xml" /><Relationship Id="rId17" Type="http://schemas.openxmlformats.org/officeDocument/2006/relationships/tags" Target="../tags/tag350.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21.png" /><Relationship Id="rId7" Type="http://schemas.openxmlformats.org/officeDocument/2006/relationships/tags" Target="../tags/tag343.xml" /><Relationship Id="rId8" Type="http://schemas.openxmlformats.org/officeDocument/2006/relationships/image" Target="../media/image22.png" /><Relationship Id="rId9" Type="http://schemas.openxmlformats.org/officeDocument/2006/relationships/tags" Target="../tags/tag34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image" Target="../media/image29.png" /><Relationship Id="rId13" Type="http://schemas.openxmlformats.org/officeDocument/2006/relationships/tags" Target="../tags/tag357.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image" Target="../media/image21.png" /><Relationship Id="rId7" Type="http://schemas.openxmlformats.org/officeDocument/2006/relationships/tags" Target="../tags/tag353.xml" /><Relationship Id="rId8" Type="http://schemas.openxmlformats.org/officeDocument/2006/relationships/image" Target="../media/image22.png" /><Relationship Id="rId9" Type="http://schemas.openxmlformats.org/officeDocument/2006/relationships/tags" Target="../tags/tag35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2.xml" /><Relationship Id="rId11" Type="http://schemas.openxmlformats.org/officeDocument/2006/relationships/tags" Target="../tags/tag363.xml" /><Relationship Id="rId12" Type="http://schemas.openxmlformats.org/officeDocument/2006/relationships/image" Target="../media/image29.png" /><Relationship Id="rId13" Type="http://schemas.openxmlformats.org/officeDocument/2006/relationships/tags" Target="../tags/tag364.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image" Target="../media/image21.png" /><Relationship Id="rId7" Type="http://schemas.openxmlformats.org/officeDocument/2006/relationships/tags" Target="../tags/tag360.xml" /><Relationship Id="rId8" Type="http://schemas.openxmlformats.org/officeDocument/2006/relationships/image" Target="../media/image22.png" /><Relationship Id="rId9" Type="http://schemas.openxmlformats.org/officeDocument/2006/relationships/tags" Target="../tags/tag36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9.xml" /><Relationship Id="rId11" Type="http://schemas.openxmlformats.org/officeDocument/2006/relationships/tags" Target="../tags/tag370.xml" /><Relationship Id="rId12" Type="http://schemas.openxmlformats.org/officeDocument/2006/relationships/tags" Target="../tags/tag371.xml" /><Relationship Id="rId13" Type="http://schemas.openxmlformats.org/officeDocument/2006/relationships/tags" Target="../tags/tag37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73.xml" /><Relationship Id="rId17" Type="http://schemas.openxmlformats.org/officeDocument/2006/relationships/tags" Target="../tags/tag374.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5.xml" /><Relationship Id="rId5" Type="http://schemas.openxmlformats.org/officeDocument/2006/relationships/tags" Target="../tags/tag366.xml" /><Relationship Id="rId6" Type="http://schemas.openxmlformats.org/officeDocument/2006/relationships/image" Target="../media/image21.png" /><Relationship Id="rId7" Type="http://schemas.openxmlformats.org/officeDocument/2006/relationships/tags" Target="../tags/tag367.xml" /><Relationship Id="rId8" Type="http://schemas.openxmlformats.org/officeDocument/2006/relationships/image" Target="../media/image22.png" /><Relationship Id="rId9" Type="http://schemas.openxmlformats.org/officeDocument/2006/relationships/tags" Target="../tags/tag36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9.xml" /><Relationship Id="rId11" Type="http://schemas.openxmlformats.org/officeDocument/2006/relationships/tags" Target="../tags/tag380.xml" /><Relationship Id="rId12" Type="http://schemas.openxmlformats.org/officeDocument/2006/relationships/image" Target="../media/image29.png" /><Relationship Id="rId13" Type="http://schemas.openxmlformats.org/officeDocument/2006/relationships/tags" Target="../tags/tag381.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75.xml" /><Relationship Id="rId5" Type="http://schemas.openxmlformats.org/officeDocument/2006/relationships/tags" Target="../tags/tag376.xml" /><Relationship Id="rId6" Type="http://schemas.openxmlformats.org/officeDocument/2006/relationships/image" Target="../media/image21.png" /><Relationship Id="rId7" Type="http://schemas.openxmlformats.org/officeDocument/2006/relationships/tags" Target="../tags/tag377.xml" /><Relationship Id="rId8" Type="http://schemas.openxmlformats.org/officeDocument/2006/relationships/image" Target="../media/image22.png" /><Relationship Id="rId9" Type="http://schemas.openxmlformats.org/officeDocument/2006/relationships/tags" Target="../tags/tag37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6.xml" /><Relationship Id="rId11" Type="http://schemas.openxmlformats.org/officeDocument/2006/relationships/tags" Target="../tags/tag387.xml" /><Relationship Id="rId12" Type="http://schemas.openxmlformats.org/officeDocument/2006/relationships/image" Target="../media/image29.png" /><Relationship Id="rId13" Type="http://schemas.openxmlformats.org/officeDocument/2006/relationships/tags" Target="../tags/tag388.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82.xml" /><Relationship Id="rId5" Type="http://schemas.openxmlformats.org/officeDocument/2006/relationships/tags" Target="../tags/tag383.xml" /><Relationship Id="rId6" Type="http://schemas.openxmlformats.org/officeDocument/2006/relationships/image" Target="../media/image21.png" /><Relationship Id="rId7" Type="http://schemas.openxmlformats.org/officeDocument/2006/relationships/tags" Target="../tags/tag384.xml" /><Relationship Id="rId8" Type="http://schemas.openxmlformats.org/officeDocument/2006/relationships/image" Target="../media/image22.png" /><Relationship Id="rId9" Type="http://schemas.openxmlformats.org/officeDocument/2006/relationships/tags" Target="../tags/tag38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3.xml" /><Relationship Id="rId11" Type="http://schemas.openxmlformats.org/officeDocument/2006/relationships/tags" Target="../tags/tag394.xml" /><Relationship Id="rId12" Type="http://schemas.openxmlformats.org/officeDocument/2006/relationships/tags" Target="../tags/tag395.xml" /><Relationship Id="rId13" Type="http://schemas.openxmlformats.org/officeDocument/2006/relationships/tags" Target="../tags/tag39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97.xml" /><Relationship Id="rId17" Type="http://schemas.openxmlformats.org/officeDocument/2006/relationships/tags" Target="../tags/tag398.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89.xml" /><Relationship Id="rId5" Type="http://schemas.openxmlformats.org/officeDocument/2006/relationships/tags" Target="../tags/tag390.xml" /><Relationship Id="rId6" Type="http://schemas.openxmlformats.org/officeDocument/2006/relationships/image" Target="../media/image21.png" /><Relationship Id="rId7" Type="http://schemas.openxmlformats.org/officeDocument/2006/relationships/tags" Target="../tags/tag391.xml" /><Relationship Id="rId8" Type="http://schemas.openxmlformats.org/officeDocument/2006/relationships/image" Target="../media/image22.png" /><Relationship Id="rId9" Type="http://schemas.openxmlformats.org/officeDocument/2006/relationships/tags" Target="../tags/tag39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3.xml" /><Relationship Id="rId11" Type="http://schemas.openxmlformats.org/officeDocument/2006/relationships/tags" Target="../tags/tag404.xml" /><Relationship Id="rId12" Type="http://schemas.openxmlformats.org/officeDocument/2006/relationships/image" Target="../media/image29.png" /><Relationship Id="rId13" Type="http://schemas.openxmlformats.org/officeDocument/2006/relationships/tags" Target="../tags/tag405.xml" /><Relationship Id="rId2" Type="http://schemas.openxmlformats.org/officeDocument/2006/relationships/notesSlide" Target="../notesSlides/notesSlide27.xml" /><Relationship Id="rId3" Type="http://schemas.openxmlformats.org/officeDocument/2006/relationships/image" Target="../media/image20.png" /><Relationship Id="rId4" Type="http://schemas.openxmlformats.org/officeDocument/2006/relationships/tags" Target="../tags/tag399.xml" /><Relationship Id="rId5" Type="http://schemas.openxmlformats.org/officeDocument/2006/relationships/tags" Target="../tags/tag400.xml" /><Relationship Id="rId6" Type="http://schemas.openxmlformats.org/officeDocument/2006/relationships/image" Target="../media/image21.png" /><Relationship Id="rId7" Type="http://schemas.openxmlformats.org/officeDocument/2006/relationships/tags" Target="../tags/tag401.xml" /><Relationship Id="rId8" Type="http://schemas.openxmlformats.org/officeDocument/2006/relationships/image" Target="../media/image22.png" /><Relationship Id="rId9" Type="http://schemas.openxmlformats.org/officeDocument/2006/relationships/tags" Target="../tags/tag40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10.xml" /><Relationship Id="rId11" Type="http://schemas.openxmlformats.org/officeDocument/2006/relationships/tags" Target="../tags/tag411.xml" /><Relationship Id="rId12" Type="http://schemas.openxmlformats.org/officeDocument/2006/relationships/tags" Target="../tags/tag412.xml" /><Relationship Id="rId13" Type="http://schemas.openxmlformats.org/officeDocument/2006/relationships/tags" Target="../tags/tag41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414.xml" /><Relationship Id="rId17" Type="http://schemas.openxmlformats.org/officeDocument/2006/relationships/tags" Target="../tags/tag415.xml" /><Relationship Id="rId2" Type="http://schemas.openxmlformats.org/officeDocument/2006/relationships/notesSlide" Target="../notesSlides/notesSlide28.xml" /><Relationship Id="rId3" Type="http://schemas.openxmlformats.org/officeDocument/2006/relationships/image" Target="../media/image20.png" /><Relationship Id="rId4" Type="http://schemas.openxmlformats.org/officeDocument/2006/relationships/tags" Target="../tags/tag406.xml" /><Relationship Id="rId5" Type="http://schemas.openxmlformats.org/officeDocument/2006/relationships/tags" Target="../tags/tag407.xml" /><Relationship Id="rId6" Type="http://schemas.openxmlformats.org/officeDocument/2006/relationships/image" Target="../media/image21.png" /><Relationship Id="rId7" Type="http://schemas.openxmlformats.org/officeDocument/2006/relationships/tags" Target="../tags/tag408.xml" /><Relationship Id="rId8" Type="http://schemas.openxmlformats.org/officeDocument/2006/relationships/image" Target="../media/image22.png" /><Relationship Id="rId9" Type="http://schemas.openxmlformats.org/officeDocument/2006/relationships/tags" Target="../tags/tag409.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20.xml" /><Relationship Id="rId11" Type="http://schemas.openxmlformats.org/officeDocument/2006/relationships/tags" Target="../tags/tag421.xml" /><Relationship Id="rId12" Type="http://schemas.openxmlformats.org/officeDocument/2006/relationships/image" Target="../media/image29.png" /><Relationship Id="rId13" Type="http://schemas.openxmlformats.org/officeDocument/2006/relationships/tags" Target="../tags/tag422.xml" /><Relationship Id="rId2" Type="http://schemas.openxmlformats.org/officeDocument/2006/relationships/notesSlide" Target="../notesSlides/notesSlide29.xml" /><Relationship Id="rId3" Type="http://schemas.openxmlformats.org/officeDocument/2006/relationships/image" Target="../media/image20.png" /><Relationship Id="rId4" Type="http://schemas.openxmlformats.org/officeDocument/2006/relationships/tags" Target="../tags/tag416.xml" /><Relationship Id="rId5" Type="http://schemas.openxmlformats.org/officeDocument/2006/relationships/tags" Target="../tags/tag417.xml" /><Relationship Id="rId6" Type="http://schemas.openxmlformats.org/officeDocument/2006/relationships/image" Target="../media/image21.png" /><Relationship Id="rId7" Type="http://schemas.openxmlformats.org/officeDocument/2006/relationships/tags" Target="../tags/tag418.xml" /><Relationship Id="rId8" Type="http://schemas.openxmlformats.org/officeDocument/2006/relationships/image" Target="../media/image22.png" /><Relationship Id="rId9" Type="http://schemas.openxmlformats.org/officeDocument/2006/relationships/tags" Target="../tags/tag41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27.xml" /><Relationship Id="rId11" Type="http://schemas.openxmlformats.org/officeDocument/2006/relationships/tags" Target="../tags/tag428.xml" /><Relationship Id="rId12" Type="http://schemas.openxmlformats.org/officeDocument/2006/relationships/image" Target="../media/image29.png" /><Relationship Id="rId13" Type="http://schemas.openxmlformats.org/officeDocument/2006/relationships/tags" Target="../tags/tag429.xml" /><Relationship Id="rId2" Type="http://schemas.openxmlformats.org/officeDocument/2006/relationships/notesSlide" Target="../notesSlides/notesSlide30.xml" /><Relationship Id="rId3" Type="http://schemas.openxmlformats.org/officeDocument/2006/relationships/image" Target="../media/image20.png" /><Relationship Id="rId4" Type="http://schemas.openxmlformats.org/officeDocument/2006/relationships/tags" Target="../tags/tag423.xml" /><Relationship Id="rId5" Type="http://schemas.openxmlformats.org/officeDocument/2006/relationships/tags" Target="../tags/tag424.xml" /><Relationship Id="rId6" Type="http://schemas.openxmlformats.org/officeDocument/2006/relationships/image" Target="../media/image21.png" /><Relationship Id="rId7" Type="http://schemas.openxmlformats.org/officeDocument/2006/relationships/tags" Target="../tags/tag425.xml" /><Relationship Id="rId8" Type="http://schemas.openxmlformats.org/officeDocument/2006/relationships/image" Target="../media/image22.png" /><Relationship Id="rId9" Type="http://schemas.openxmlformats.org/officeDocument/2006/relationships/tags" Target="../tags/tag42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34.xml" /><Relationship Id="rId11" Type="http://schemas.openxmlformats.org/officeDocument/2006/relationships/tags" Target="../tags/tag435.xml" /><Relationship Id="rId12" Type="http://schemas.openxmlformats.org/officeDocument/2006/relationships/image" Target="../media/image29.png" /><Relationship Id="rId13" Type="http://schemas.openxmlformats.org/officeDocument/2006/relationships/tags" Target="../tags/tag436.xml" /><Relationship Id="rId2" Type="http://schemas.openxmlformats.org/officeDocument/2006/relationships/notesSlide" Target="../notesSlides/notesSlide31.xml" /><Relationship Id="rId3" Type="http://schemas.openxmlformats.org/officeDocument/2006/relationships/image" Target="../media/image20.png" /><Relationship Id="rId4" Type="http://schemas.openxmlformats.org/officeDocument/2006/relationships/tags" Target="../tags/tag430.xml" /><Relationship Id="rId5" Type="http://schemas.openxmlformats.org/officeDocument/2006/relationships/tags" Target="../tags/tag431.xml" /><Relationship Id="rId6" Type="http://schemas.openxmlformats.org/officeDocument/2006/relationships/image" Target="../media/image21.png" /><Relationship Id="rId7" Type="http://schemas.openxmlformats.org/officeDocument/2006/relationships/tags" Target="../tags/tag432.xml" /><Relationship Id="rId8" Type="http://schemas.openxmlformats.org/officeDocument/2006/relationships/image" Target="../media/image22.png" /><Relationship Id="rId9" Type="http://schemas.openxmlformats.org/officeDocument/2006/relationships/tags" Target="../tags/tag43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620201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我国中小银行对中小企业融资的影响研究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三、研究方法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二、文献综述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四、结果与讨论</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经济的发展和金融市场的不断完善，中小企业在我国经济中的地位逐渐上升，然而融资难的问题一直是制约其发展的关键因素。中小银行作为我国金融体系的重要组成部分，对中小企业融资的影响具有重要研究价值。本次演示旨在探讨我国中小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行对中小企业融资的影响，并分析其作用机制，为优化我国金融资源配置，解决中小企业融资难问题提供理论支持和实践指导。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二、文献综述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小银行在中小企业融资中扮演着重要角色。国内外学者从不同角度对此进行了深入研究。国内学者李志赟（2018）认为，中小银行具有较强的信息优势和成本优势，能够更好地了解和评估中小企业的信用状况，从而为中小企业提供更为便捷的融资服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。国外学者如Summers和Wilson（2017）则从金融生态角度指出，中小银行在地方金融生态系统中具有重要地位，它们与当地经济紧密，更能适应地方中小企业的融资需求。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采用文献研究法、实证分析法和案例研究法相结合的方式进行研究。首先，通过收集相关文献，梳理中小银行和中小企业融资现状及问题；其次，利用实证分析法，从信贷可得性、融资成本和融资效率三个方面分析中小银行对中小企业融资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影响；最后，结合案例研究法，对中小银行支持中小企业融资的典型案例进行深入剖析。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对中小银行对中小企业融资的实证分析，我们发现：一方面，中小银行在信息获取和风险评估方面具有优势，能够为中小企业提供更为便捷的信贷服务，提高中小企业融资的可得性；另一方面，由于中小银行的资金规模相对较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无法满足大企业的融资需求，因此更倾向于服务中小企业，降低其融资成本。此外，中小银行由于组织结构简单、运营灵活，审批流程相对较短，能够提高中小企业的融资效率。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然而，在案例分析中我们也发现，中小银行在为中小企业提供融资服务时，仍存在一些问题。如风险控制能力较弱、服务范围较窄、资金成本较高等。因此，需要进一步完善中小银行的服务体系和风控机制，以更好地满足中小企业的融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从理论和实证两个层面分析了中小银行对中小企业融资的影响。结果表明，中小银行在提高中小企业融资可得性、降低融资成本和提升融资效率方面具有积极作用。然而，中小银行仍存在一些问题需要解决。未来，应通过完善政策支持体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加强风险管理、创新金融产品和服务等方式，进一步优化中小银行对中小企业融资的服务能力，为我国经济的健康发展贡献力量。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经济的发展和市场的不断扩大，中小企业在我国经济中的地位逐渐上升。然而，中小企业的融资难问题一直是制约其发展的主要瓶颈。为了解决这一问题，中小银行作为重要的金融机构，在中小企业融资中发挥着越来越重要的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本次演示旨在探讨我国中小银行对中小企业融资的具体影响及解决方案。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二、文献综述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小银行对中小企业融资的作用受到许多学者的。国内外学者研究表明，中小银行在信息获取、贷款谈判和抵押品处置等方面具有比较优势，更能够满足中小企业的融资需求。此外，中小银行还通过产品创新、服务创新等方式，为中小企业提供更加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活、个性化的融资解决方案。然而，也存在一些问题，如中小银行自身发展不足、政策支持力度不够等，限制了其在中小企业融资中的作用。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采用文献研究法、案例分析法和统计分析法进行研究。首先，对相关文献进行梳理和评价；其次，结合实际案例，对中小银行在中小企业融资中的具体作用进行深入剖析；最后，运用统计方法对数据进行处理和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案例分析和统计分析，我们发现中小银行在中小企业融资中具有以下优势：首先，中小银行具有较好的信息获取能力，能够更好地了解中小企业的经营状况和融资需求；其次，中小银行在贷款谈判和抵押品处置方面更加灵活，能够满足中小企业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个性化需求；最后，中小银行通过产品和服务创新，为中小企业提供了更加多样化的融资解决方案。然而，中小银行也存在一些问题，如自身发展不足、资金规模有限等，限制了其在中小企业融资中的作用。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针对这些问题，我们提出以下解决方案：一是加强政策支持，提高中小银行的实力和影响力；二是推动中小银行进行业务创新，提高服务水平和质量；三是加强中小企业自身素质建设，提高融资能力。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https://d.book118.com/927062020154006043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7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9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1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32</Slides>
  <Notes>31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32</vt:i4>
      </vt:variant>
    </vt:vector>
  </HeadingPairs>
  <TitlesOfParts>
    <vt:vector baseType="lpstr" size="40">
      <vt:lpstr>Arial</vt:lpstr>
      <vt:lpstr>Calibri</vt:lpstr>
      <vt:lpstr>微软雅黑</vt:lpstr>
      <vt:lpstr>汉仪旗黑-85S</vt:lpstr>
      <vt:lpstr>仿宋</vt:lpstr>
      <vt:lpstr>Calibri Light</vt:lpstr>
      <vt:lpstr>思源黑体 CN Bold</vt:lpstr>
      <vt:lpstr>Office Theme</vt:lpstr>
      <vt:lpstr>我国中小银行对中小企业融资的影响研究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2024-09-17T22:07:16.863</cp:lastPrinted>
  <dcterms:created xsi:type="dcterms:W3CDTF">2024-09-17T14:07:16Z</dcterms:created>
  <dcterms:modified xsi:type="dcterms:W3CDTF">2024-09-17T14:07:24Z</dcterms:modified>
</cp:coreProperties>
</file>