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7B64EF-EBAA-4E71-B958-4B3391A5D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6F19DA-268F-499B-995A-99C45BDFC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2E1266-B4E5-44D0-BFFA-7720679CD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E32A4D-96A2-4F08-A6B2-C944DA629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2B32DF-502A-4C8A-94DD-9CC760713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5BDE08-D0D4-4F4B-B358-E269030F9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C2DE08-C382-46BF-A2D9-61CD5C734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D0C845-9492-4A16-835C-63EF4D50F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880320-780A-45C0-A183-0C28289AE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FAB974-0314-41AE-A9E2-729A39C79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469351-469C-4B0B-B38D-A74C13000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062152055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痛风病人护理措施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痛风概述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痛风病人的日常护理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痛风病人的药物治疗与护理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痛风病人的心理护理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痛风病人的病情监测与评估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痛风概述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09290" y="1560576"/>
            <a:ext cx="6827520" cy="19507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痛风是一种由于尿酸代谢紊乱引起的关节炎症性疾病，通常表现为单侧第一跖趾关节的红、肿、热、痛。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595201" y="2001561"/>
            <a:ext cx="1224808" cy="1062655"/>
            <a:chOff x="1595201" y="2001561"/>
            <a:chExt cx="1224808" cy="1062655"/>
          </a:xfrm>
        </p:grpSpPr>
        <p:sp>
          <p:nvSpPr>
            <p:cNvPr id="4" name="AutoShape 4"/>
            <p:cNvSpPr/>
            <p:nvPr/>
          </p:nvSpPr>
          <p:spPr>
            <a:xfrm rot="1800000">
              <a:off x="1595201" y="2001561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595201" y="4305483"/>
            <a:ext cx="1224808" cy="1062655"/>
            <a:chOff x="1595201" y="4305483"/>
            <a:chExt cx="1224808" cy="1062655"/>
          </a:xfrm>
        </p:grpSpPr>
        <p:sp>
          <p:nvSpPr>
            <p:cNvPr id="6" name="AutoShape 6"/>
            <p:cNvSpPr/>
            <p:nvPr/>
          </p:nvSpPr>
          <p:spPr>
            <a:xfrm rot="1800000">
              <a:off x="1595201" y="4305483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657324" y="2214971"/>
            <a:ext cx="1059059" cy="66150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678135" y="4506051"/>
            <a:ext cx="1059059" cy="66150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3609290" y="3861450"/>
            <a:ext cx="6827520" cy="19507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痛风发作时，关节滑膜中的白细胞会吞噬尿酸盐结晶，引起炎症反应，导致关节剧烈疼痛。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痛风定义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977" r="16977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痛风的主要原因是尿酸排泄减少或生成增多，导致高尿酸血症。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高尿酸血症是痛风发作的先决条件，但并非所有高尿酸血症患者都会发生痛风。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其他因素如饮食、生活习惯、遗传、疾病等也可能影响痛风的发病。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痛风发病机制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241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562298" y="4664385"/>
            <a:ext cx="333292" cy="3332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95936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0450" y="4664385"/>
            <a:ext cx="333292" cy="33329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806088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25297" y="4664385"/>
            <a:ext cx="333292" cy="3332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85783" y="2050476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04990" y="4683160"/>
            <a:ext cx="333292" cy="333292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40911" y="2218825"/>
            <a:ext cx="1706880" cy="43891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36192" y="2731008"/>
            <a:ext cx="1706880" cy="190195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痛风的症状包括单侧第一跖趾关节的红、肿、热、痛，通常在夜间或清晨发作。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006374" y="2218825"/>
            <a:ext cx="1706880" cy="43891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496223" y="2218825"/>
            <a:ext cx="1706880" cy="43891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973551" y="2218825"/>
            <a:ext cx="1706880" cy="43891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01028" y="2705321"/>
            <a:ext cx="1706880" cy="190195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痛风的诊断主要依据症状和实验室检查，如尿酸水平升高。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6490876" y="2705321"/>
            <a:ext cx="1706880" cy="190195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痛风发作时，患者应避免过度活动，尽量休息，抬高患肢。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980723" y="2705321"/>
            <a:ext cx="1706880" cy="190195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医生可能会开具非甾体抗炎药、糖皮质激素或秋水仙碱等药物来缓解症状。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痛风的症状和诊断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痛风病人的日常护理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痛风病人应避免高嘌呤食物，如动物内脏、海鲜、肉类等，尽量选择低嘌呤食物，如蔬菜、水果、全谷类等。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限制嘌呤摄入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保持合理的体重，避免过度肥胖，控制总热量摄入，避免暴饮暴食。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控制热量摄入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鼓励病人多喝水，促进尿酸排出，减少痛风发作的风险。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增加水分摄入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痛风病人应进行适量的有氧运动，如散步、慢跑、游泳等，有助于降低尿酸水平。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避免剧烈运动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208" r="4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避免剧烈运动和过度疲劳，因为剧烈运动会引起肌肉产生大量乳酸，抑制尿酸排泄，诱发痛风发作。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定期检查尿酸水平，以便及时调整饮食和运动护理方案。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痛风病人应戒烟限酒，因为吸烟和饮酒都可能诱发痛风发作。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583" b="558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083" r="16083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戒烟限酒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保持规律的作息时间，避免熬夜和过度疲劳。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关注病人的心理状况，给予必要的心理支持和辅导，帮助病人保持乐观的心态。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生活习惯护理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痛风病人的药物治疗与护理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https://d.book118.com/927062152055006053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2024-09-27T04:22:55.909</cp:lastPrinted>
  <dcterms:created xsi:type="dcterms:W3CDTF">2024-09-26T20:22:55Z</dcterms:created>
  <dcterms:modified xsi:type="dcterms:W3CDTF">2024-09-26T20:22:57Z</dcterms:modified>
</cp:coreProperties>
</file>