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FEEE0-B239-424A-8AB4-8FF369F8B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EF01A-2179-414A-B22C-B96DD1766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1CBF5-F7FB-419C-BAA4-CA541A211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91B77-A895-4485-A747-AC48E1CBF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A460DB-B3E8-48DB-A11C-E643EAA94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C73BC3-5ABF-4DD3-876C-FD4CBFAEA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A5F5F2-0349-4339-B784-F315A21C9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813DB-66EF-43A5-B5ED-7F6B809F0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E71DD-4907-4867-A527-CBB3ACBB5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0A60F-D2BC-40E4-913B-FA3FC2D93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43676-D53E-4D25-A581-B59E4F504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65033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梅毒护理实践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梅毒护理案例分享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梅毒护理的挑战与展望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梅毒是一种由苍白（梅毒）螺旋体引起的慢性系统性性传播疾病，主要通过性接触传播。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根据病程和症状，梅毒可分为早期梅毒和晚期梅毒。早期梅毒包括一期和二期梅毒，晚期梅毒称为三期梅毒。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81" r="316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梅毒主要通过性接触传播，也可通过血液传播和母婴传播。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一期梅毒表现为硬下疳，二期梅毒出现全身皮疹和淋巴结肿大，三期梅毒可引发多器官损害，如心脏疾病、神经梅毒等。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梅毒的诊断主要依据临床表现和实验室检查，如暗视野显微镜检查、血清学检测和脑脊液检查等。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梅毒的治疗主要采用抗生素类药物，如青霉素、头孢菌素等。治疗过程中需遵循早期、足量、规则的治疗原则，治疗后需定期复查以监测疗效。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梅毒护理的重要性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定期进行梅毒护理查房，可以及时发现并解决患者的护理问题，从而提高患者的生活质量。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针对患者的具体情况，提供个性化的护理方案，满足患者的需求，提高其生活自理能力和生活质量。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241" r="262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690" r="376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针对患者的具体情况，制定预防并发症的护理计划，并监督患者执行，从而降低并发症的发生率。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通过梅毒护理查房，可以及时发现并处理可能出现的并发症，如心血管疾病、神经系统疾病等。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促进康复与心理健康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梅毒护理查房可以帮助患者了解疾病的相关知识，提高患者的自我管理能力，促进康复。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通过心理疏导和关爱，帮助患者缓解焦虑、抑郁等情绪问题，促进心理健康。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梅毒护理实践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708" r="5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针对患者可能出现的焦虑、恐惧等情绪，进行及时的心理疏导，帮助患者建立战胜疾病的信心。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在护理过程中，尊重患者的隐私权，保护患者的个人信息，避免泄露。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https://d.book118.com/927065033014006051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2024-09-23T22:54:14.196</cp:lastPrinted>
  <dcterms:created xsi:type="dcterms:W3CDTF">2024-09-23T14:54:14Z</dcterms:created>
  <dcterms:modified xsi:type="dcterms:W3CDTF">2024-09-23T14:54:16Z</dcterms:modified>
</cp:coreProperties>
</file>