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CE4D9-7FDF-427A-B529-A572F573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BD3AB-9F63-4156-AFB0-32F2E17B0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79720-D2DC-404D-8B80-A84ACDDA9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98F2A-42CD-471C-9348-5C18DAC73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EEF5D-8BF1-490E-968F-BC3B9057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18176-D341-4C7A-A29F-D832D2CE9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BD220-4A5E-4F61-A5B9-86F7DEF14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F39BC-153B-456C-AF8E-8F739E93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FC5AA-80EC-4125-8A95-843E825A1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696ED-8816-4666-9B8D-58F9B29C7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4B62F-F0F6-4A17-990A-F58393DC9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6604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防导管脱落护理PPT\n## 1.导管脱落的原因及影响\n### 1.1导管脱落的主要原因\n### 1.2导管脱落对患者的影响\n### 1.3导管脱落对护理工作的影响\n## 2.导管固定的方法\n### 2.1导管固定装置的选择\n### 2.2导管固定的技巧\n### 2.3导管固定的注意事项\n## 3.导管护理的流程与要点\n### 3.1导管护理的流程\n### 3.2导管护理的要点\n### 3.3导管护理的评估与记录\n## 4.预防导管脱落的护理措施\n### 4.1提高护理人员的专业素养\n### 4.2加强患者的健康教育\n### 4.3制定合理的导管护理计划\n## 5.导管脱落后的紧急处理与护理\n### 5.1导管脱落后的紧急处理措施\n### 5.2导管脱落后的护理要点\n### 5.3导管脱落后的心理护理与支持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防导管脱落护理PPT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导管脱落的原因及影响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意识不清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：患者意识不清、躁动不安，无法配合护理人员固定导管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舒适度改变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：患者舒适度改变，如出汗、皮肤瘙痒等，导致导管固定不牢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患者自行拔管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：患者意识不清或不适，自行拔除导管</a:t>
                </a:r>
                <a:endParaRPr/>
              </a:p>
            </p:txBody>
          </p:sp>
          <p:pic>
            <p:nvPicPr>
              <p:cNvPr id="1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导管因素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导管质量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：导管质量差，易导致导管老化、断裂、脱落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导管型号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：导管型号不合适，导致固定不牢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导管位置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：导管位置不恰当，如过度弯曲、受压等，影响导管固定</a:t>
                </a:r>
                <a:endParaRPr/>
              </a:p>
            </p:txBody>
          </p:sp>
          <p:pic>
            <p:nvPicPr>
              <p:cNvPr id="16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固定技巧不当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：护理人员固定导管技巧不当，导致导管脱落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观察不到位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：护理人员观察不到位，未及时发现导管脱落风险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：护理人员不足，导致导管护理工作不到位，增加脱落风险</a:t>
                </a:r>
                <a:endParaRPr/>
              </a:p>
            </p:txBody>
          </p:sp>
          <p:pic>
            <p:nvPicPr>
              <p:cNvPr id="16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导管脱落的主要原因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并发症：导管脱落可能导致患者出现出血、感染、血栓等并发症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导管脱落处皮肤损伤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导管插入部位感染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导管内血栓形成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治疗中断：导管脱落导致患者治疗中断，影响治疗效果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药物输注中断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引流不畅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心理影响：导管脱落给患者带来心理压力，影响患者信心和满意度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对治疗过程的担忧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对护理人员的信任度下降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对自身病情的不安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导管脱落对患者的影响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8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增加工作量：导管脱落需要护理人员重新固定导管，增加护理工作量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重新固定导管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记录导管脱落情况</a:t>
                </a:r>
                <a:endParaRPr/>
              </a:p>
            </p:txBody>
          </p:sp>
          <p:sp>
            <p:nvSpPr>
              <p:cNvPr id="18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影响护理质量：导管脱落可能导致护理质量下降，影响患者治疗效果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治疗计划延误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并发症发生风险增加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患者满意度降低</a:t>
                </a:r>
                <a:endParaRPr/>
              </a:p>
            </p:txBody>
          </p:sp>
          <p:sp>
            <p:nvSpPr>
              <p:cNvPr id="19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法律责任：导管脱落可能导致护理人员承担法律责任，影响护理人员权益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护理人员职业发展受限</a:t>
                </a:r>
                <a:endParaRPr/>
              </a:p>
            </p:txBody>
          </p:sp>
          <p:sp>
            <p:nvSpPr>
              <p:cNvPr id="19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导管脱落对护理工作的影响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导管固定的方法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透明敷料：透明敷料具有透气性好、减少皮肤摩擦、保持皮肤清洁等优点，适用于导管固定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选择合适的透明敷料尺寸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确保敷料与皮肤紧密贴合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无菌纱布：无菌纱布具有吸湿性、透气性好、减少皮肤摩擦等优点，适用于导管固定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选择合适的无菌纱布尺寸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确保纱布与皮肤紧密贴合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定期更换纱布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导管固定器：导管固定器具有稳定性好、易于观察、方便操作等优点，适用于导管固定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选择合适的导管固定器类型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确保固定器与导管紧密贴合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定期检查固定器状态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导管固定装置的选择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导管塑形：将导管塑形为适当的弯曲度，以减少导管对皮肤的摩擦力和张力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避免导管过度弯曲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保持导管与皮肤平行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根据患者舒适度调整导管塑形</a:t>
                </a:r>
                <a:endParaRPr/>
              </a:p>
            </p:txBody>
          </p:sp>
          <p:sp>
            <p:nvSpPr>
              <p:cNvPr id="21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皮肤清洁：在固定导管前，确保患者皮肤清洁、干燥，以减少感染风险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使用无菌纱布擦拭皮肤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使用碘伏消毒皮肤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确保皮肤干燥后固定导管</a:t>
                </a:r>
                <a:endParaRPr/>
              </a:p>
            </p:txBody>
          </p:sp>
          <p:sp>
            <p:nvSpPr>
              <p:cNvPr id="22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固定方法：采用适当的固定方法，确保导管稳定固定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使用透明敷料或无菌纱布固定导管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使用导管固定器固定导管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定期检查导管固定情况</a:t>
                </a:r>
                <a:endParaRPr/>
              </a:p>
            </p:txBody>
          </p:sp>
          <p:sp>
            <p:nvSpPr>
              <p:cNvPr id="22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导管固定的技巧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避免过度牵拉：在固定导管时，避免过度牵拉导管，以免导致导管脱落或皮肤损伤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保持导管与皮肤平行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避免导管扭曲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避免皮肤受压</a:t>
                </a:r>
                <a:endParaRPr/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定期更换敷料：定期更换透明敷料或无菌纱布，保持皮肤清洁，减少感染风险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根据敷料类型和厂家建议更换时间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观察皮肤状况，如有异常及时更换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更换敷料时严格无菌操作</a:t>
                </a:r>
                <a:endParaRPr/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观察患者反应：在固定导管过程中，观察患者反应，以确保导管固定舒适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如有异常反应，及时调整固定方法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导管固定的注意事项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导管护理的流程与要点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3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5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7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评估导管位置：定期评估导管位置，确保导管稳定固定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观察导管与皮肤接触部位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检查导管是否有扭曲、受压等情况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根据评估结果调整导管位置</a:t>
                </a:r>
                <a:endParaRPr/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观察导管内液体流动情况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检查导管是否有堵塞、渗漏等情况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如有异常，及时处理</a:t>
                </a:r>
                <a:endParaRPr/>
              </a:p>
            </p:txBody>
          </p:sp>
          <p:sp>
            <p:nvSpPr>
              <p:cNvPr id="2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检查导管功能：定期检查导管功能，确保导管通畅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更换敷料：根据敷料类型和厂家建议，定期更换敷料，保持皮肤清洁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拆除旧敷料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安装新敷料</a:t>
                </a:r>
                <a:endParaRPr/>
              </a:p>
            </p:txBody>
          </p:sp>
        </p:grpSp>
        <p:grpSp>
          <p:nvGrpSpPr>
            <p:cNvPr id="26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记录导管位置和固定方法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记录导管功能和异常情况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记录敷料更换情况</a:t>
                </a:r>
                <a:endParaRPr/>
              </a:p>
            </p:txBody>
          </p:sp>
          <p:sp>
            <p:nvSpPr>
              <p:cNvPr id="28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记录导管情况：记录导管护理情况，以便跟踪导管状态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导管护理的流程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https://d.book118.com/927066041153006043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防导管脱落护理PPT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2024-09-17T21:42:01.103</cp:lastPrinted>
  <dcterms:created xsi:type="dcterms:W3CDTF">2024-09-17T13:42:01Z</dcterms:created>
  <dcterms:modified xsi:type="dcterms:W3CDTF">2024-09-17T13:42:02Z</dcterms:modified>
</cp:coreProperties>
</file>