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24FAAA-76EE-4632-B8FD-B05F0838D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53F93-D68B-4A77-AD80-28667DD8C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79C41-3B87-479D-AE5A-D92F3D8E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0101D-2AFD-47A7-AB91-2AB699109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06B76E-970B-4E81-B563-83EF0FAC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6D848-3F4B-4D6F-B65B-FC3C35761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8E62C5-E85E-45C2-9603-3611DDC65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BF5B38-A254-447C-9D20-DF13EF6DC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F88F09-FD89-45E0-8993-EC2ED57EC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05710-CACA-4C29-90B6-12EBD6E05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0DE06-2F59-44FA-85AA-5F9B6A18E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emf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6614011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3-6岁儿童学习与发展指南》解析健康领域\n## 1. 《3-6岁儿童学习与发展指南》概述\n### 1.1 《指南》的背景与意义\n### 1.2 《指南》的目标与内容\n### 1.3 《指南》的实施与评估\n## 2. 健康领域的目标与要求\n### 2.1 身体发育与健康\n### 2.2 生活习惯与自理能力\n### 2.3 心理健康与情感发展\n## 3. 身体发育与健康的教育策略\n### 3.1 营养与饮食教育\n### 3.2 体育锻炼与运动技能\n### 3.3 睡眠与休息教育\n## 4. 生活习惯与自理能力的教育策略\n### 4.1 个人卫生与生活习惯\n### 4.2 自理能力与生活技能\n### 4.3 安全意识与自我保护\n## 5. 心理健康与情感发展的教育策略\n### 5.1 情绪表达与调节\n### 5.2 社交技能与同伴关系\n### 5.3 心理辅导与心理健康教育\n## 6. 健康领域的教育实践案例\n### 6.1 健康领域教育实践案例一\n### 6.2 健康领域教育实践案例二\n### 6.3 健康领域教育实践案例三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900"/>
              <a:t>《3-6岁儿童学习与发展指南》解析健康领域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《3-6岁儿童学习与发展指南》概述</a:t>
            </a:r>
            <a:endParaRPr/>
          </a:p>
        </p:txBody>
      </p:sp>
      <p:sp>
        <p:nvSpPr>
          <p:cNvPr id="12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《指南》是在国家对学前教育重视的背景下制定的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为儿童提供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的教育引导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身心健康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和谐发展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《指南》的意义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为幼儿园教师和家长提供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儿童的学习与发展水平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《指南》的背景与意义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《指南》的目标与内容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《指南》的目标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促进儿童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培养儿童的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自主学习能力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自我保护能力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《指南》的内容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艺术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五个领域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每个领域包含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教育建议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实施策略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《指南》的实施</a:t>
                </a:r>
                <a:endParaRPr/>
              </a:p>
            </p:txBody>
          </p:sp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教师要根据《指南》进行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家长要了解《指南》内容，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参与教育</a:t>
                </a:r>
                <a:endParaRPr/>
              </a:p>
            </p:txBody>
          </p:sp>
          <p:sp>
            <p:nvSpPr>
              <p:cNvPr id="25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《指南》的评估</a:t>
                </a:r>
                <a:endParaRPr/>
              </a:p>
            </p:txBody>
          </p:sp>
          <p:sp>
            <p:nvSpPr>
              <p:cNvPr id="26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等方式评估儿童的学习与发展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评估结果用于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教育教学策略</a:t>
                </a:r>
                <a:endParaRPr/>
              </a:p>
            </p:txBody>
          </p:sp>
          <p:sp>
            <p:nvSpPr>
              <p:cNvPr id="26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《指南》的实施与评估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健康领域的目标与要求</a:t>
            </a:r>
            <a:endParaRPr/>
          </a:p>
        </p:txBody>
      </p:sp>
      <p:sp>
        <p:nvSpPr>
          <p:cNvPr id="26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身体发育与健康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目标：促进儿童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身体发育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，提高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身体素质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要求：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身高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头围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等发育指标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丰富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均衡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的营养饮食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保证儿童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充足的睡眠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休息</a:t>
            </a:r>
            <a:endParaRPr/>
          </a:p>
        </p:txBody>
      </p:sp>
      <p:cxnSp>
        <p:nvCxnSpPr>
          <p:cNvPr id="274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5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生活习惯与自理能力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7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目标：培养儿童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良好的生活习惯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自理能力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要求：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洗手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洗脸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刷牙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等个人卫生习惯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培养儿童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穿衣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吃饭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整理物品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等自理能力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安全意识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，学会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自我保护</a:t>
            </a:r>
            <a:endParaRPr/>
          </a:p>
        </p:txBody>
      </p:sp>
      <p:cxnSp>
        <p:nvCxnSpPr>
          <p:cNvPr id="28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 心理健康与情感发展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84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目标：促进儿童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心理健康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，培养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良好情感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要求：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情绪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兴趣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等方面的变化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教育儿童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表达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情绪，培养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积极情感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引导儿童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建立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维护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同伴关系，学会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分享</a:t>
            </a:r>
            <a:endParaRPr/>
          </a:p>
        </p:txBody>
      </p:sp>
      <p:pic>
        <p:nvPicPr>
          <p:cNvPr id="285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 身体发育与健康的教育策略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营养与饮食教育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提供多样化、营养均衡的食物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蛋白质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脂肪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碳水化合物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等营养素的摄入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蔬菜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水果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等膳食纤维的摄入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培养儿童良好的饮食习惯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定时定量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进食的习惯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细嚼慢咽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暴饮暴食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提供丰富、有趣的体育锻炼活动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根据儿童年龄特点，选择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的运动项目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身体素质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培养儿童运动技能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等基本动作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提高儿童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协调性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等运动能力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体育锻炼与运动技能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睡眠与休息教育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保证儿童充足的睡眠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规律的作息时间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舒适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的睡眠环境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培养儿童良好的休息习惯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学习与休息时间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早睡早起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的生活习惯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https://d.book118.com/927066140111006043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《3-6岁儿童学习与发展指南》解析健康领域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2024-09-17T09:36:31.963</cp:lastPrinted>
  <dcterms:created xsi:type="dcterms:W3CDTF">2024-09-17T01:36:31Z</dcterms:created>
  <dcterms:modified xsi:type="dcterms:W3CDTF">2024-09-17T01:36:33Z</dcterms:modified>
</cp:coreProperties>
</file>