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2020D-B6E1-4C3E-9B0D-6AF31D78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DE7F-9D0F-4DD7-B378-A7ABF61D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A4F64-0DB6-4519-B87D-830D6355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C617D-2B7B-47D9-85F8-3488E6C2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FFE59-3E20-40E7-8D2C-79BA9B1C4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31C5D-9936-4BBD-A2FF-634B1CB6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1840F-8FAB-4671-B8E6-71682085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CA545-6F78-4103-85AC-93E47342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9C90F-F9ED-4001-B871-4BECD5F4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A3753-AF71-4C51-9BBD-574AC34B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94B1-E5BD-41D6-931D-E77CD14EF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004415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计算机课件在语文课堂教学中的应用用Powerpoint制作课件的一点体会网友来稿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计算机课件在语文课堂教学中的应用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Powerpoint制作课件的优势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Powerpoint制作课件的实践体会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计算机课件在语文课堂教学中的效果评估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计算机课件在语文课堂教学中的挑战与对策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随着信息技术的不断发展，计算机课件在课堂教学中扮演着越来越重要的角色。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信息化教育趋势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语文学科注重阅读、写作、口语表达等方面的培养，与计算机课件的结合有助于提高学生的学习兴趣和效果。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语文学科特点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通过计算机课件的运用，可以打破传统语文教学的单一模式，使教学更加生动有趣。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丰富教学手段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培养学生信息素养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计算机课件可以节省教师的板书时间，同时提供多种互动方式，有助于提高学生的学习效率。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在语文学科中融入计算机课件教学，有助于培养学生的信息素养和跨学科学习能力。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计算机课件在语文课堂教学中的应用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以图文、动画等形式展示教学内容，形象生动，易于理解。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演示型课件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通过人机交互，实现学生自主学习和探究，提高学习兴趣和效果。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交互型课件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集演示、交互、测试等功能于一体，全面满足教学需求。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综合型课件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57" r="164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42" r="164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课件应符合教学目标和要求，具有明确的教育目的和意义。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课件内容应科学、准确，符合学生的认知规律和心理特点。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课件应具有美感和感染力，激发学生的学习兴趣和积极性。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课件应制作规范，运行稳定，易于操作和维护。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确定教学目标和内容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明确课件要解决的教学问题和要传达的知识信息。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设计课件结构和布局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根据教学内容和目标，设计课件的整体结构和布局。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制作课件素材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收集、整理和制作所需的文本、图片、音频、视频等素材。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编写课件脚本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按照设计好的结构和布局，编写课件的详细脚本。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制作课件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使用Powerpoint等制作工具，将脚本转化为具体的课件内容。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测试和修改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对制作好的课件进行测试，发现问题及时修改和完善。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课件制作流程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Powerpoint制作课件的优势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Powerpoint支持插入图片、图表、形状、SmartArt等多种视觉元素，使得课件内容更加生动、形象。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多样化的视觉元素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通过调整布局、配色、字体等，可以打造出专业且富有吸引力的课件外观。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灵活的版面设计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150" r="291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542" r="20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适当的动画和幻灯片之间的过渡效果可以提升学生的学习兴趣，增强课堂互动性。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动画和过渡效果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丰富的模板和主题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提供大量预设的模板和主题，方便用户快速创建具有统一风格的课件。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简单的操作界面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Powerpoint的操作界面直观易懂，即使是非专业人士也能快速上手。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高效的批量处理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支持批量插入、修改、删除等操作，大大提高课件制作的效率。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667" r="31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便捷的编辑功能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强大的交互功能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超链接和动作设置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通过超链接和动作设置，可以实现课件内部或与其他资源的快速跳转，增强课堂的连贯性和互动性。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触发器与动画效果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利用触发器功能，可以设定特定的动画效果或交互行为，使课件更加生动有趣。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实时反馈与评估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结合课堂互动工具，如投票、问答等，可以实时收集学生的反馈，便于教师及时调整教学策略。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Powerpoint制作课件的实践体会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https://d.book118.com/927100044153006036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2024-09-11T22:39:52.633</cp:lastPrinted>
  <dcterms:created xsi:type="dcterms:W3CDTF">2024-09-11T14:39:52Z</dcterms:created>
  <dcterms:modified xsi:type="dcterms:W3CDTF">2024-09-11T14:39:54Z</dcterms:modified>
</cp:coreProperties>
</file>