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5F5D3F-0D49-4199-BD8B-0011E68D2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7F0094-ACA1-40EA-87DB-C7CE9EC2E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F839E3-78BB-4483-A003-ECECA8D13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FB1324-C5A9-49E3-9E6B-B38445FD7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0EC314-E8D6-4761-960D-4761AE6C1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574424-9462-4086-B2F3-7CD55B2AA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6F4AB7-C2C9-46B0-AD24-CA23DD086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54F1FF-8563-482A-B1CD-88AC641A1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A1F4A6-0FE1-48A8-9A77-1ECAE536F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E56276-8FF5-4A0E-B2B7-24E2851C8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770C78-D063-4AB5-96F5-CCF7806FB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10011515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分离工程--03设计变量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设计变量基本概念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分离工程中的设计变量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设计变量对分离过程的影响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设计变量的优化方法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案例分析：设计变量在分离工程中的实际应用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208" r="420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647" r="1364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阐述分离工程的重要性和应用领域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9995" r="19995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引出设计变量在分离工程中的关键作用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为后续详细介绍设计变量打下基础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分离工程是研究物质分离的科学和技术，涉及多个学科领域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997" r="2199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广泛应用于化工、环保、食品、医药等领域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随着科技的不断进步，分离工程正朝着更高效、更环保、更经济的方向发展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分离工程概述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设计变量基本概念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设计变量定义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设计变量是指在工程设计或优化过程中，可以调整或选择的参数或因素。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这些变量直接影响工程系统的性能、效率、成本等方面。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750" r="18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混合型设计变量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既包含连续型又包含离散型的变量。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连续型设计变量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可以在一定范围内连续变化的变量，如长度、直径、角度等。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离散型设计变量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只能在特定值或集合中选择的变量，如材料类型、齿轮齿数等。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设计变量类型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实现性能优化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通过调整设计变量，可以优化分离过程的性能，如提高分离效率、降低能耗等。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适应不同需求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针对不同的分离任务和需求，可以通过调整设计变量来实现灵活适应。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促进技术创新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对设计变量的深入研究和探索，有助于推动分离工程领域的技术创新和发展。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设计变量在分离工程中的重要性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分离工程中的设计变量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原料中各组分的含量和性质直接影响分离效果和工艺选择。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原料组成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3292" b="13292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如密度、粘度、表面张力等，对分离设备的选择和操作条件有重要影响。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原料物性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杂质的种类和含量可能影响分离效果和产品质量。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原料中的杂质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原料性质设计变量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温度的变化可以改变物质的物理和化学性质，从而影响分离效果。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9500" r="19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压力的变化可以改变物质的相态和传质速率，影响分离设备的选择和操作。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流量的变化直接影响分离设备的处理能力和分离效果。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流量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操作条件设计变量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000" r="15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不同的设备结构适用于不同的分离工艺和原料性质。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设备结构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设备尺寸的选择直接影响处理能力和投资成本。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设备尺寸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设备材质的选择需要考虑耐腐蚀性、耐高温性、耐压性等因素，以确保设备长期稳定运行。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设备材质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设备参数设计变量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https://d.book118.com/927100115155006036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2024-09-11T23:18:55.504</cp:lastPrinted>
  <dcterms:created xsi:type="dcterms:W3CDTF">2024-09-11T15:18:55Z</dcterms:created>
  <dcterms:modified xsi:type="dcterms:W3CDTF">2024-09-11T15:18:57Z</dcterms:modified>
</cp:coreProperties>
</file>