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90591-D7B4-45F1-BD99-F41007526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8A12C-1042-4A1E-A7AD-3515479FD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8251D-12F3-46DE-BA59-2DA32249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A5939-D9E4-4A96-AC35-07B05DEB8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E6541-E5AB-4AB7-96D3-592D6514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E8B26-A2E3-48C6-9B28-E4136503B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FD2BD-5917-47BA-A71C-EE7673ED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5FA1E-A26D-455A-9F89-F8F3B2E7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015C1-4438-46E3-BE7A-8BF634F2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DE73F-586C-4A29-A2BB-B8346F823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EC801-86E1-40B9-9129-6FD44242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1022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显控系统行业市场需求变化带来新的商业机遇分析报告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显控系统行业市场需求变化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显控系统行业市场新的商业机遇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应对市场需求变化的策略建议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市场需求变化对行业的影响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商业机遇的涌现与挑战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显控系统行业的发展历程和现状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提出应对市场需求变化的策略和建议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分析市场需求变化的原因和趋势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探讨显控系统行业的新商业机遇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显控系统行业市场概述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显控系统是一种集显示、控制于一体的综合性系统，主要用于人机交互、信息展示和设备控制等方面。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显控系统具有信息展示、数据处理、设备控制、人机交互等功能，广泛应用于军事、航空航天、工业控制、商业展示等领域。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显控系统定义及功能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显控系统功能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显控系统行业市场规模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随着科技的不断进步和应用的不断拓展，显控系统行业市场规模不断扩大，全球市场规模已达到数十亿美元。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中国显控系统市场规模也在不断增长，已成为全球显控系统市场的重要一极。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随着显示技术、控制技术的不断发展，显控系统的性能和功能也在不断提升，不断满足市场的多样化需求。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显控系统行业竞争激烈，国内外众多企业纷纷涉足该领域，市场格局不断变化。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随着技术的进步和市场的需求，显控系统的应用领域也在不断拓展，从传统的军事、航空航天领域向工业控制、商业展示等领域延伸。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显控系统行业市场现状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显控系统行业市场需求变化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客户对显控系统的品质和性能要求提高，更加注重产品的可靠性和稳定性。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客户对个性化定制的需求增加，要求显控系统能够满足其特定的使用需求和场景。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客户对售后服务的需求增加，要求企业提供及时、专业的技术支持和维修服务。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463" r="7463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客户需求升级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技术创新推动显控系统向智能化、自动化、网络化方向发展，提高了系统的使用便捷性和效率。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技术创新降低了显控系统的成本，使得更多的企业和个人能够享受到显控系统带来的便利。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随着新技术的不断涌现和应用，显控系统的功能和性能得到不断提升和优化。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https://d.book118.com/927101022102006025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2024-08-30T01:22:34.209</cp:lastPrinted>
  <dcterms:created xsi:type="dcterms:W3CDTF">2024-08-29T17:22:34Z</dcterms:created>
  <dcterms:modified xsi:type="dcterms:W3CDTF">2024-08-29T17:22:36Z</dcterms:modified>
</cp:coreProperties>
</file>