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584" r:id="rId2"/>
  </p:sldMasterIdLst>
  <p:sldIdLst>
    <p:sldId id="259" r:id="rId3"/>
    <p:sldId id="262" r:id="rId4"/>
    <p:sldId id="265" r:id="rId5"/>
    <p:sldId id="268" r:id="rId6"/>
    <p:sldId id="270" r:id="rId7"/>
  </p:sldIdLst>
  <p:sldSz cx="9144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tags" Target="tags/tag143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AA5D47-2C93-4C99-892F-7E1EF5CAE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D75E0-3DB8-4988-8E2E-DE4E4FCA2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BFED95-3DE1-4D18-A57C-C91C7451B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4077FE-A2D0-4BB6-A7E9-B1CF8C174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6C0A6D-42A6-4E74-9B5A-980A7583F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9513EE-5D83-4376-9E5B-B9273E03B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8BFB78-4F17-48BD-95BD-1FAF675F9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381617-4175-42F3-91DB-2C86FDD42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3C6576-B47E-4BAA-9D6D-F8B0DE730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E6274D-3C04-420B-B6C1-A1131D639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38075C-8C7F-4761-AF0A-A7A616F8A7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9143524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6520815" y="0"/>
            <a:ext cx="1740217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426720" y="2239645"/>
            <a:ext cx="2173128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4615815" y="1827530"/>
            <a:ext cx="4528185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419576" y="5245735"/>
            <a:ext cx="298132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526256" y="5405755"/>
            <a:ext cx="85248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856773" y="5660390"/>
            <a:ext cx="1390173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400049" y="2488235"/>
            <a:ext cx="490347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 sz="4500"/>
              <a:t>单击编辑母版标题</a:t>
            </a:r>
            <a:endParaRPr lang="zh-CN" altLang="en-US" sz="4500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400049" y="3735355"/>
            <a:ext cx="490347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z="1500"/>
              <a:t>单击此处编辑母版副标题样式</a:t>
            </a:r>
            <a:endParaRPr lang="zh-CN" altLang="en-US" sz="1500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400049" y="468000"/>
            <a:ext cx="490347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 sz="825"/>
              <a:t>公司名占位符</a:t>
            </a:r>
            <a:endParaRPr lang="zh-CN" altLang="en-US" sz="825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892809" y="5106881"/>
            <a:ext cx="4410711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z="1500"/>
              <a:t>署名占位符</a:t>
            </a:r>
            <a:endParaRPr lang="zh-CN" altLang="en-US" sz="1500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9143524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771048" y="0"/>
            <a:ext cx="1679733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7652" y="2493645"/>
            <a:ext cx="3030378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3940016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887201" y="227425"/>
            <a:ext cx="1923653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 sz="4050"/>
              <a:t>标题</a:t>
            </a:r>
            <a:endParaRPr lang="zh-CN" altLang="en-US" sz="4050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3810855" y="1012446"/>
            <a:ext cx="216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z="1800"/>
              <a:t>副标题</a:t>
            </a:r>
            <a:endParaRPr lang="zh-CN" altLang="en-US" sz="1800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7620" y="0"/>
            <a:ext cx="913638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7143" y="3152140"/>
            <a:ext cx="9136856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5097304" y="1160780"/>
            <a:ext cx="3301365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747348" y="3446585"/>
            <a:ext cx="4601892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 sz="4050"/>
              <a:t>单击编辑母版标题</a:t>
            </a:r>
            <a:endParaRPr lang="zh-CN" altLang="en-US" sz="4050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747348" y="1954175"/>
            <a:ext cx="4601892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 sz="4500"/>
              <a:t>节编号</a:t>
            </a:r>
            <a:endParaRPr lang="zh-CN" altLang="en-US" sz="4500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4400"/>
            <a:ext cx="3886200" cy="4813200"/>
          </a:xfrm>
        </p:spPr>
        <p:txBody>
          <a:bodyPr/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4400"/>
            <a:ext cx="3886200" cy="4813200"/>
          </a:xfrm>
        </p:spPr>
        <p:txBody>
          <a:bodyPr/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360000"/>
            <a:ext cx="78867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 sz="2250"/>
              <a:t>单击此处编辑母版标题样式</a:t>
            </a:r>
            <a:endParaRPr lang="zh-CN" altLang="en-US" sz="2250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64400"/>
            <a:ext cx="3868340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2061275"/>
            <a:ext cx="3868340" cy="4128388"/>
          </a:xfrm>
        </p:spPr>
        <p:txBody>
          <a:bodyPr/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64400"/>
            <a:ext cx="3887391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2061275"/>
            <a:ext cx="3887391" cy="4128388"/>
          </a:xfrm>
        </p:spPr>
        <p:txBody>
          <a:bodyPr/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9144476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9144476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8650" y="360000"/>
            <a:ext cx="7886700" cy="5817600"/>
          </a:xfrm>
        </p:spPr>
        <p:txBody>
          <a:bodyPr/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136525"/>
            <a:ext cx="7886700" cy="864000"/>
          </a:xfrm>
        </p:spPr>
        <p:txBody>
          <a:bodyPr/>
          <a:lstStyle/>
          <a:p>
            <a:r>
              <a:rPr lang="zh-CN" altLang="en-US" sz="2250"/>
              <a:t>单击此处编辑母版标题样式</a:t>
            </a:r>
            <a:endParaRPr lang="zh-CN" altLang="en-US" sz="2250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27459" y="1072525"/>
            <a:ext cx="7885509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sz="1350"/>
              <a:t>单击此处编辑母版副标题样式</a:t>
            </a:r>
            <a:endParaRPr lang="zh-CN" altLang="en-US" sz="1350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9143524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6520815" y="0"/>
            <a:ext cx="1740217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4615815" y="1827530"/>
            <a:ext cx="4528185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419576" y="5047615"/>
            <a:ext cx="298132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526256" y="5207635"/>
            <a:ext cx="85248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856773" y="5462270"/>
            <a:ext cx="1390173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417635" y="1878506"/>
            <a:ext cx="4908745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 sz="4500"/>
              <a:t>单击编辑母版标题</a:t>
            </a:r>
            <a:endParaRPr lang="zh-CN" altLang="en-US" sz="4500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417635" y="3822506"/>
            <a:ext cx="4908745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z="1350"/>
              <a:t>单击此处编辑母版副标题样式</a:t>
            </a:r>
            <a:endParaRPr lang="zh-CN" altLang="en-US" sz="1350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905998" y="4931031"/>
            <a:ext cx="4420381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z="1500"/>
              <a:t>署名占位符</a:t>
            </a:r>
            <a:endParaRPr lang="zh-CN" altLang="en-US" sz="1500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400049" y="468000"/>
            <a:ext cx="492633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 sz="825"/>
              <a:t>公司名占位符</a:t>
            </a:r>
            <a:endParaRPr lang="zh-CN" altLang="en-US" sz="825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426720" y="2239645"/>
            <a:ext cx="909637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291113" y="2413000"/>
            <a:ext cx="1308735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9144476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1784508" y="-1689735"/>
            <a:ext cx="112871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13951" y="136525"/>
            <a:ext cx="8316097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sz="2250"/>
              <a:t>单击此处编辑母版标题样式</a:t>
            </a:r>
            <a:endParaRPr lang="zh-CN" altLang="en-US" sz="2250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13951" y="1364400"/>
            <a:ext cx="8316097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sz="1800"/>
              <a:t>单击此处编辑母版文本样式</a:t>
            </a:r>
            <a:endParaRPr lang="zh-CN" altLang="en-US" sz="1800"/>
          </a:p>
          <a:p>
            <a:pPr lvl="1"/>
            <a:r>
              <a:rPr lang="zh-CN" altLang="en-US" sz="1500"/>
              <a:t>二级</a:t>
            </a:r>
            <a:endParaRPr lang="zh-CN" altLang="en-US" sz="1500"/>
          </a:p>
          <a:p>
            <a:pPr lvl="2"/>
            <a:r>
              <a:rPr lang="zh-CN" altLang="en-US" sz="1350"/>
              <a:t>三级</a:t>
            </a:r>
            <a:endParaRPr lang="zh-CN" altLang="en-US" sz="1350"/>
          </a:p>
          <a:p>
            <a:pPr lvl="3"/>
            <a:r>
              <a:rPr lang="zh-CN" altLang="en-US" sz="1200"/>
              <a:t>四级</a:t>
            </a:r>
            <a:endParaRPr lang="zh-CN" altLang="en-US" sz="1200"/>
          </a:p>
          <a:p>
            <a:pPr lvl="4"/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574" r:id="rId2"/>
    <p:sldLayoutId id="2147486575" r:id="rId3"/>
    <p:sldLayoutId id="2147486576" r:id="rId4"/>
    <p:sldLayoutId id="2147486577" r:id="rId5"/>
    <p:sldLayoutId id="2147486578" r:id="rId6"/>
    <p:sldLayoutId id="2147486579" r:id="rId7"/>
    <p:sldLayoutId id="2147486580" r:id="rId8"/>
    <p:sldLayoutId id="2147486581" r:id="rId9"/>
    <p:sldLayoutId id="2147486582" r:id="rId10"/>
    <p:sldLayoutId id="214748658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710110513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00049" y="2255381"/>
            <a:ext cx="7886700" cy="1350000"/>
          </a:xfrm>
        </p:spPr>
        <p:txBody>
          <a:bodyPr/>
          <a:lstStyle/>
          <a:p>
            <a:r>
              <a:rPr lang="zh-CN" altLang="en-US" sz="4500">
                <a:solidFill>
                  <a:schemeClr val="lt1">
                    <a:lumMod val="100000"/>
                  </a:schemeClr>
                </a:solidFill>
              </a:rPr>
              <a:t>现代技术在根管治疗中的应用</a:t>
            </a:r>
            <a:endParaRPr lang="zh-CN" altLang="en-US" sz="450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00049" y="3658766"/>
            <a:ext cx="7886700" cy="729000"/>
          </a:xfrm>
        </p:spPr>
        <p:txBody>
          <a:bodyPr/>
          <a:lstStyle/>
          <a:p>
            <a:r>
              <a:rPr lang="en-US" altLang="zh-CN" sz="1500" err="1"/>
              <a:t>李老师,a click to unlimited possibilites</a:t>
            </a:r>
            <a:endParaRPr lang="en-US" altLang="zh-CN" sz="1500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400049" y="1208250"/>
            <a:ext cx="2057399" cy="378000"/>
          </a:xfrm>
        </p:spPr>
        <p:txBody>
          <a:bodyPr/>
          <a:lstStyle/>
          <a:p>
            <a:r>
              <a:rPr lang="en-US" altLang="zh-CN" sz="825"/>
              <a:t>YOUR LOGO</a:t>
            </a:r>
            <a:endParaRPr lang="zh-CN" altLang="en-US" sz="825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92809" y="4687411"/>
            <a:ext cx="2057400" cy="378000"/>
          </a:xfrm>
        </p:spPr>
        <p:txBody>
          <a:bodyPr>
            <a:normAutofit/>
          </a:bodyPr>
          <a:lstStyle/>
          <a:p>
            <a:r>
              <a:rPr lang="zh-CN" altLang="en-US" sz="1500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 sz="1500">
                <a:solidFill>
                  <a:schemeClr val="lt1">
                    <a:lumMod val="100000"/>
                  </a:schemeClr>
                </a:solidFill>
              </a:rPr>
              <a:t>李老师</a:t>
            </a:r>
            <a:endParaRPr lang="zh-CN" altLang="en-US" sz="1500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610365" y="1027818"/>
            <a:ext cx="1200489" cy="981360"/>
          </a:xfrm>
        </p:spPr>
        <p:txBody>
          <a:bodyPr/>
          <a:lstStyle/>
          <a:p>
            <a:r>
              <a:rPr lang="zh-CN" altLang="en-US" sz="4050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 sz="405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810855" y="1616584"/>
            <a:ext cx="2160000" cy="378000"/>
          </a:xfrm>
        </p:spPr>
        <p:txBody>
          <a:bodyPr/>
          <a:lstStyle/>
          <a:p>
            <a:r>
              <a:rPr lang="en-US" altLang="zh-CN" sz="1800"/>
              <a:t>CONTENTS</a:t>
            </a:r>
            <a:endParaRPr lang="zh-CN" altLang="en-US" sz="1800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4106227" y="2198846"/>
            <a:ext cx="1176575" cy="60659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206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833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833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4119935" y="2477787"/>
            <a:ext cx="2852953" cy="302154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275" b="1" kern="0" spc="100">
                <a:effectLst/>
                <a:latin typeface="+中文标题" charset="0"/>
                <a:ea typeface="+mj-ea"/>
              </a:rPr>
              <a:t>根管治疗的背景和重要性</a:t>
            </a:r>
            <a:endParaRPr lang="zh-CN" altLang="en-US" sz="1275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/>
          <p:nvPr>
            <p:custDataLst>
              <p:tags r:id="rId6"/>
            </p:custDataLst>
          </p:nvPr>
        </p:nvCxnSpPr>
        <p:spPr>
          <a:xfrm>
            <a:off x="4147731" y="2825227"/>
            <a:ext cx="2997792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4565353" y="2819495"/>
            <a:ext cx="1176606" cy="6067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206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833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833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4572206" y="3125938"/>
            <a:ext cx="2853027" cy="30225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275" b="1" kern="0" spc="100">
                <a:effectLst/>
                <a:latin typeface="+中文标题" charset="0"/>
                <a:ea typeface="+mj-ea"/>
              </a:rPr>
              <a:t>现代技术在根管治疗中的应用</a:t>
            </a:r>
            <a:endParaRPr lang="zh-CN" altLang="en-US" sz="1275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/>
          <p:nvPr>
            <p:custDataLst>
              <p:tags r:id="rId9"/>
            </p:custDataLst>
          </p:nvPr>
        </p:nvCxnSpPr>
        <p:spPr>
          <a:xfrm>
            <a:off x="4600003" y="3473495"/>
            <a:ext cx="299787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4993210" y="3462552"/>
            <a:ext cx="1176434" cy="6067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206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833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833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4993210" y="3768995"/>
            <a:ext cx="2852611" cy="30225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3999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3499" b="1" kern="0" spc="100">
                <a:effectLst/>
                <a:latin typeface="+中文标题" charset="0"/>
                <a:ea typeface="+mj-ea"/>
              </a:rPr>
              <a:t>现代技术对根管治疗的影响和优势</a:t>
            </a:r>
            <a:endParaRPr lang="zh-CN" altLang="en-US" sz="3499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/>
          <p:nvPr>
            <p:custDataLst>
              <p:tags r:id="rId12"/>
            </p:custDataLst>
          </p:nvPr>
        </p:nvCxnSpPr>
        <p:spPr>
          <a:xfrm>
            <a:off x="5021002" y="4116552"/>
            <a:ext cx="2997432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5428363" y="4106130"/>
            <a:ext cx="1176434" cy="6067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206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833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833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5428363" y="4412573"/>
            <a:ext cx="2852611" cy="30225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3999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3499" b="1" kern="0" spc="100">
                <a:effectLst/>
                <a:latin typeface="+中文标题" charset="0"/>
                <a:ea typeface="+mj-ea"/>
              </a:rPr>
              <a:t>现代技术在根管治疗中的未来发展</a:t>
            </a:r>
            <a:endParaRPr lang="zh-CN" altLang="en-US" sz="3499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/>
          <p:nvPr>
            <p:custDataLst>
              <p:tags r:id="rId15"/>
            </p:custDataLst>
          </p:nvPr>
        </p:nvCxnSpPr>
        <p:spPr>
          <a:xfrm>
            <a:off x="5456156" y="4760130"/>
            <a:ext cx="2997432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5902602" y="4792439"/>
            <a:ext cx="1176434" cy="6067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206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833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833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5902602" y="5098882"/>
            <a:ext cx="2852611" cy="30225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275" b="1" kern="0" spc="100">
                <a:effectLst/>
                <a:latin typeface="+中文标题" charset="0"/>
                <a:ea typeface="+mj-ea"/>
              </a:rPr>
              <a:t>结论</a:t>
            </a:r>
            <a:endParaRPr lang="zh-CN" altLang="en-US" sz="1275" b="1" kern="0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/>
          <p:nvPr>
            <p:custDataLst>
              <p:tags r:id="rId18"/>
            </p:custDataLst>
          </p:nvPr>
        </p:nvCxnSpPr>
        <p:spPr>
          <a:xfrm>
            <a:off x="5930395" y="5446439"/>
            <a:ext cx="2997432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47348" y="3442188"/>
            <a:ext cx="6321667" cy="864000"/>
          </a:xfrm>
        </p:spPr>
        <p:txBody>
          <a:bodyPr/>
          <a:lstStyle/>
          <a:p>
            <a:r>
              <a:rPr lang="zh-CN" altLang="en-US" sz="4050">
                <a:solidFill>
                  <a:schemeClr val="lt1">
                    <a:lumMod val="100000"/>
                  </a:schemeClr>
                </a:solidFill>
              </a:rPr>
              <a:t>根管治疗的背景和重要性</a:t>
            </a:r>
            <a:endParaRPr lang="zh-CN" altLang="en-US" sz="405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747348" y="2322881"/>
            <a:ext cx="6321667" cy="918000"/>
          </a:xfrm>
        </p:spPr>
        <p:txBody>
          <a:bodyPr/>
          <a:lstStyle/>
          <a:p>
            <a:r>
              <a:rPr lang="en-US" altLang="zh-CN" sz="4500"/>
              <a:t>PART 01</a:t>
            </a:r>
            <a:endParaRPr lang="en-US" altLang="zh-CN" sz="4500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根管治疗的定义和作用</a:t>
            </a:r>
            <a:endParaRPr lang="zh-CN" altLang="en-US"/>
          </a:p>
        </p:txBody>
      </p:sp>
      <p:sp>
        <p:nvSpPr>
          <p:cNvPr id="1048976" name="圆角矩形 26"/>
          <p:cNvSpPr/>
          <p:nvPr>
            <p:custDataLst>
              <p:tags r:id="rId2"/>
            </p:custDataLst>
          </p:nvPr>
        </p:nvSpPr>
        <p:spPr>
          <a:xfrm>
            <a:off x="413951" y="2168667"/>
            <a:ext cx="1965639" cy="30335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78" name="圆角矩形 28"/>
          <p:cNvSpPr/>
          <p:nvPr>
            <p:custDataLst>
              <p:tags r:id="rId3"/>
            </p:custDataLst>
          </p:nvPr>
        </p:nvSpPr>
        <p:spPr>
          <a:xfrm>
            <a:off x="415877" y="2168667"/>
            <a:ext cx="1961928" cy="16119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80" name="文本框 31"/>
          <p:cNvSpPr txBox="1"/>
          <p:nvPr>
            <p:custDataLst>
              <p:tags r:id="rId4"/>
            </p:custDataLst>
          </p:nvPr>
        </p:nvSpPr>
        <p:spPr>
          <a:xfrm>
            <a:off x="531445" y="2487924"/>
            <a:ext cx="1730739" cy="258157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根管治疗是一种用于治疗牙髓病和根尖周病的方法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29"/>
          <p:cNvSpPr/>
          <p:nvPr>
            <p:custDataLst>
              <p:tags r:id="rId5"/>
            </p:custDataLst>
          </p:nvPr>
        </p:nvSpPr>
        <p:spPr>
          <a:xfrm>
            <a:off x="2530776" y="2168667"/>
            <a:ext cx="1965639" cy="30335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84" name="圆角矩形 32"/>
          <p:cNvSpPr/>
          <p:nvPr>
            <p:custDataLst>
              <p:tags r:id="rId6"/>
            </p:custDataLst>
          </p:nvPr>
        </p:nvSpPr>
        <p:spPr>
          <a:xfrm>
            <a:off x="2532702" y="2168667"/>
            <a:ext cx="1961928" cy="16119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86" name="文本框 34"/>
          <p:cNvSpPr txBox="1"/>
          <p:nvPr>
            <p:custDataLst>
              <p:tags r:id="rId7"/>
            </p:custDataLst>
          </p:nvPr>
        </p:nvSpPr>
        <p:spPr>
          <a:xfrm>
            <a:off x="2650196" y="2487924"/>
            <a:ext cx="1728618" cy="25825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通过清理和消毒根管，消除感染源，然后用填充材料封闭根管，防止再次感染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3"/>
          <p:cNvSpPr/>
          <p:nvPr>
            <p:custDataLst>
              <p:tags r:id="rId8"/>
            </p:custDataLst>
          </p:nvPr>
        </p:nvSpPr>
        <p:spPr>
          <a:xfrm>
            <a:off x="4647601" y="2168667"/>
            <a:ext cx="1965639" cy="30335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90" name="圆角矩形 4"/>
          <p:cNvSpPr/>
          <p:nvPr>
            <p:custDataLst>
              <p:tags r:id="rId9"/>
            </p:custDataLst>
          </p:nvPr>
        </p:nvSpPr>
        <p:spPr>
          <a:xfrm>
            <a:off x="4649527" y="2168667"/>
            <a:ext cx="1961928" cy="16119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92" name="文本框 5"/>
          <p:cNvSpPr txBox="1"/>
          <p:nvPr>
            <p:custDataLst>
              <p:tags r:id="rId10"/>
            </p:custDataLst>
          </p:nvPr>
        </p:nvSpPr>
        <p:spPr>
          <a:xfrm>
            <a:off x="4766540" y="2487924"/>
            <a:ext cx="1728618" cy="25825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根管治疗可以保存牙齿，避免拔牙，从而维护口腔健康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8"/>
          <p:cNvSpPr/>
          <p:nvPr>
            <p:custDataLst>
              <p:tags r:id="rId11"/>
            </p:custDataLst>
          </p:nvPr>
        </p:nvSpPr>
        <p:spPr>
          <a:xfrm>
            <a:off x="6764425" y="2168667"/>
            <a:ext cx="1965639" cy="30335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96" name="圆角矩形 9"/>
          <p:cNvSpPr/>
          <p:nvPr>
            <p:custDataLst>
              <p:tags r:id="rId12"/>
            </p:custDataLst>
          </p:nvPr>
        </p:nvSpPr>
        <p:spPr>
          <a:xfrm>
            <a:off x="6766352" y="2168667"/>
            <a:ext cx="1961928" cy="16119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98" name="文本框 10"/>
          <p:cNvSpPr txBox="1"/>
          <p:nvPr>
            <p:custDataLst>
              <p:tags r:id="rId13"/>
            </p:custDataLst>
          </p:nvPr>
        </p:nvSpPr>
        <p:spPr>
          <a:xfrm>
            <a:off x="6883365" y="2487924"/>
            <a:ext cx="1728618" cy="25825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根管治疗是现代口腔医学中的重要技术之一，对于治疗牙髓病和根尖周病具有显著效果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https://d.book118.com/927101105131006026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0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24</Paragraphs>
  <Slides>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10">
      <vt:lpstr>Arial</vt:lpstr>
      <vt:lpstr>Calibri</vt:lpstr>
      <vt:lpstr>微软雅黑</vt:lpstr>
      <vt:lpstr>+中文标题</vt:lpstr>
      <vt:lpstr>Office Theme</vt:lpstr>
      <vt:lpstr>现代技术在根管治疗中的应用</vt:lpstr>
      <vt:lpstr>目录</vt:lpstr>
      <vt:lpstr>根管治疗的背景和重要性</vt:lpstr>
      <vt:lpstr>根管治疗的定义和作用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2024-08-31T22:54:44.692</cp:lastPrinted>
  <dcterms:created xsi:type="dcterms:W3CDTF">2024-08-31T14:54:44Z</dcterms:created>
  <dcterms:modified xsi:type="dcterms:W3CDTF">2024-08-31T14:54:46Z</dcterms:modified>
</cp:coreProperties>
</file>