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82B60-A57B-4C64-92A5-8B0EFE3C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5A297-3C3D-4F6C-8244-6D70CCD4F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DCB0C-B758-4824-A580-418A5A81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DB0C6-87E2-4F1C-A5FF-E7BBFF79F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AAA1A-0DDE-49F1-8118-3394B4F6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11372-F1EB-447B-B93B-96A78895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D3B121-7A5A-4828-AF0C-2C080C6D8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7CB80-9EAF-42A6-9621-17F95337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688F6-61CB-4057-B99B-1A1C2DFB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64BD6-57C2-451C-90F9-A7EDECB01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3B209-284E-4C7A-A520-36564B088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115201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涂装比赛分析报告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参赛队伍及作品分析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涂装工艺与材料分析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比赛过程与结果回顾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促进涂装技术的交流与合作，推动行业创新和发展。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分析涂装比赛的过程和结果，总结经验教训，为今后的比赛提供参考。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探讨涂装技术的发展趋势和市场需求，为行业发展提供指导。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国际涂装大赛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比赛概述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比赛名称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2023年5月10日至5月15日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比赛时间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德国杜塞尔多夫展览中心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比赛地点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来自全球20多个国家和地区的50支代表队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参赛队伍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汽车涂装、工业涂装、木器涂装等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比赛项目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涂装质量、创新性、环保性、经济性等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参赛队伍及作品分析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参赛队伍数量及构成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参赛队伍总数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本次比赛共有来自全国各地的50支队伍参赛。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队伍构成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参赛队伍涵盖了高校、职业院校、企业等多个领域，其中高校队伍25支，职业院校队伍15支，企业队伍10支。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参赛队伍来自全国20个省市自治区，其中东部地区队伍较多，西部地区队伍较少。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0" b="49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参赛作品涵盖了汽车、家具、建筑等多个领域的涂装作品，其中汽车涂装作品占比最大。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参赛作品在色彩搭配、涂装工艺、创意设计等方面均有突出表现，部分作品还采用了环保材料和新技术，体现了较高的涂装水平和创新意识。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作品种类与特点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部分参赛作品采用了水性涂料、高固体分涂料等环保新材料，降低了涂装过程中的环境污染。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406" r="1640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新工艺应用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一些作品采用了静电喷涂、机器人喷涂等新工艺，提高了涂装效率和涂装质量。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部分作品还融入了智能化技术，如自动调色系统、涂装质量检测系统等，实现了涂装过程的自动化和智能化。这些技术创新点的应用，不仅提高了涂装作品的质量和水平，也推动了涂装行业的发展和进步。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涂装工艺与材料分析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工艺创新点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探讨比赛中出现的创新涂装工艺，如新型喷涂技术、特殊表面处理等，并分析其对作品质量、效率和环保性能的影响。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工艺缺陷与改进方向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针对比赛中暴露出的涂装工艺问题，如涂层不均匀、附着力差等，提出改进措施和建议。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不同涂装工艺的应用范围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分析各种涂装工艺（如喷涂、电泳、粉末涂装等）在比赛作品中的使用情况，以及它们各自适用的场景和优势。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涂装工艺比较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分析比赛中所使用的各类涂装材料，如油漆、粉末、电泳液等，以及它们的成分、性能和适用条件。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材料种类与特性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探讨不同材料选择对作品外观、耐候性、耐腐蚀性等方面的影响，并进行性能评估和对比。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材料对作品性能的影响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关注比赛中采用的新型涂装材料，如环保型油漆、高性能粉末等，并分析其应用前景和潜在优势。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材料选择与性能评估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介绍国家和行业关于涂装环保方面的法规和标准，以及比赛中的环保要求。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环保指标检测结果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公布比赛中各作品在环保指标方面的检测结果，如VOC排放、重金属含量等。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环保改进建议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针对未达到环保标准的作品，提出改进建议和措施，如采用低VOC涂料、优化涂装工艺参数等。同时，鼓励参赛者在未来注重环保涂装技术的研发和应用。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环保指标达成情况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比赛过程与结果回顾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https://d.book118.com/927101152010006053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2024-09-26T18:17:33.797</cp:lastPrinted>
  <dcterms:created xsi:type="dcterms:W3CDTF">2024-09-26T10:17:33Z</dcterms:created>
  <dcterms:modified xsi:type="dcterms:W3CDTF">2024-09-26T10:17:35Z</dcterms:modified>
</cp:coreProperties>
</file>