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95263B-75CB-41F3-8087-4D9A1A4471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F18135-4DCC-41C4-B3B6-92C99E9CD8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6D2EAB-9757-4B5F-B04F-64B16D6369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7CFE33-7B95-460C-98C8-24163B7AF2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DEA9B6-F0FF-4ABD-BD5E-7C38588E40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A29BDE-CD9C-437C-AD7C-C6EAAE90D9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AB783B-790E-4524-8216-2542137142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2E4DCE-253D-4C59-831E-A839353243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15F4F1-35AD-489C-96D6-8B25682D8E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68E2FD-4150-4550-8CC4-7710141961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9C9444-365B-45DD-9F21-BBE0AAD9D8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0201104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纤支镜在肺部肿瘤的鉴别诊断中的价值</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纤支镜技术简介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肺部肿瘤概述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纤支镜在肺部肿瘤诊断中应用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鉴别诊断价值评估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并发症预防与处理策略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纤支镜技术简介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574" r="2557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纤支镜，全称为纤维支气管镜，是一种由几万根透光度很高的玻璃或丙烯树脂拉成很细的纤维所组成的导光束，用来诊断和治疗支气管疾病的一种仪器。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纤支镜利用由几万根透光度很高的玻璃或丙烯树脂拉成很细的纤维所组成的导光束，将冷光源经反射聚焦后发出的光投射到人体支气管内，通过光导纤维传导及成像技术，医生能够清晰观察患者气管和支气管的病变情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纤支镜定义及原理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自20世纪60年代末期纤支镜问世以来，已有半个世纪的历史。随着科技的不断进步，纤支镜在构造、性能以及应用等方面都得到了显著的提升。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目前，纤支镜技术已经广泛应用于临床，成为诊断和治疗支气管疾病的重要手段。同时，随着人工智能、机器人技术等新兴科技的不断发展，纤支镜技术也在不断创新和升级。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发展历程与现状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纤支镜适用于多种支气管疾病的诊断和治疗，如肺癌、支气管结核、异物吸入等。同时，纤支镜还可用于肺部感染的病原学诊断以及肺不张、肺气肿等疾病的辅助治疗。</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适应症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虽然纤支镜技术已经相对成熟，但仍存在一定的禁忌症。如严重心肺功能不全、严重心律失常、凝血功能障碍以及不能耐受检查等患者应避免进行纤支镜检查。此外，对于部分特殊人群，如孕妇、儿童等，也需要在医生评估下进行决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禁忌症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肺部肿瘤概述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肺部肿瘤主要分为良性和恶性肿瘤两大类，其中恶性肿瘤包括肺癌、肺肉瘤等。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肺部肿瘤的症状因肿瘤类型、位置和大小而异，常见的症状包括咳嗽、咳痰、胸痛、呼吸困难等。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肺部肿瘤分类及特点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肺部肿瘤是全球范围内发病率和死亡率较高的肿瘤之一，其中肺癌是最常见的类型。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吸烟是肺部肿瘤最主要的危险因素，其他因素还包括空气污染、职业暴露、遗传因素等。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发病率与危险因素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危险因素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发病率</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临床表现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肺部肿瘤的临床表现因肿瘤类型和位置而异，常见的症状包括咳嗽、咳痰、胸痛、呼吸困难、咯血等。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诊断方法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肺部肿瘤的诊断方法包括影像学检查（如X线、CT、MRI等）、纤维支气管镜检查、经皮肺穿刺活检等。其中，纤维支气管镜检查是一种常用的诊断方法，可以直接观察肿瘤形态、位置和范围，并可以取活检组织进行病理学检查，对肺部肿瘤的鉴别诊断具有重要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临床表现及诊断方法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纤支镜在肺部肿瘤诊断中应用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术前准备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评估患者病情及耐受性，完善相关检查，签署知情同意书。</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操作过程</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患者取仰卧位，经口或鼻插入纤支镜，观察各叶、段支气管及病变部位，进行活检、刷检或灌洗等操作。</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术后处理</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观察患者生命体征，注意有无并发症，交代注意事项。</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纤支镜检查技术操作规范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肿瘤部位</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测量肿瘤的长径、短径等尺寸，评估肿瘤的生长速度。</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肿瘤大小</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肿瘤形态</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肿瘤颜色</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观察肿瘤的颜色，与周围正常组织进行对比。</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观察肿瘤位于哪个肺叶或肺段，与周围组织的关系。</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观察肿瘤的形态是否规则，有无分叶、毛刺等征象。</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肺部肿瘤形态学特征观察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https://d.book118.com/927102011044006051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2024-09-24T06:53:35.693</cp:lastPrinted>
  <dcterms:created xsi:type="dcterms:W3CDTF">2024-09-23T22:53:35Z</dcterms:created>
  <dcterms:modified xsi:type="dcterms:W3CDTF">2024-09-23T22:53:37Z</dcterms:modified>
</cp:coreProperties>
</file>