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1EB1F-1508-49C5-89EB-D50F2822E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57F6F-EEA8-4B89-B870-7929DAFC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9C8B3-E6A2-4778-B5E6-1375B9CA7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C0E0D-B200-4B00-9B69-52DBB9128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7F692D-E3C6-4103-8C91-E825E86F7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A404B-8C1E-4F55-B85E-FDBFF71F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9C82D2-D760-47A3-B408-89CBAC2CC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AA317-7B9F-4F6C-B0D5-88C0CD4D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DE320-584F-48FA-846D-6D013863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7321D-612C-411C-89A4-1A2B43BE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17998-6817-4B01-8857-32E69F88E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30011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GMAT逻辑备考经验分享大汇总电脑资料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GMAT逻辑考试概述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逻辑题型分析与解题技巧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电脑资料推荐与使用经验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备考计划制定与执行建议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模拟考试与真题训练经验分享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考试当天注意事项及应对策略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GMAT逻辑考试概述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题目数量与分布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批判性推理部分通常包含11道题目，综合推理部分包含12道题目。题目难度逐渐递增，以测试考生在不同难度下的逻辑推理能力。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GMAT逻辑考试主要包含批判性推理（Critical Reasoning）和综合推理（Integrated Reasoning）两种类型的题目。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GMAT逻辑考试为计算机自适应考试，即根据考生的答题情况调整后续题目的难度。考试时间紧张，需要考生具备快速阅读和准确理解的能力。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958" r="25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708" b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GMAT逻辑考试的分数范围为0-60分，其中批判性推理和综合推理各占一定的比例。具体分数根据考生的答题情况和题目难度而定。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分数计算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GMAT逻辑考试的评级标准主要依据考生的分数和百分比排名。一般来说，分数越高、排名越前，评级就越高。评级结果对于申请商学院等学术机构具有重要的参考价值。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评级标准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分数计算与评级标准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备考时间：备考GMAT逻辑考试的时间因人而异，但一般来说，2-3个月的集中备考时间是比较合理的。考生可以根据自己的实际情况进行调整。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备考建议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熟悉考试内容和形式：了解GMAT逻辑考试的题目类型、数量、分布以及评分标准，有助于考生制定针对性的备考策略。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提高阅读速度和理解能力：GMAT逻辑考试要求考生在短时间内快速阅读并理解题目，因此提高阅读速度和理解能力是备考的关键。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掌握逻辑推理技巧：掌握常见的逻辑推理技巧，如假设法、排除法、反证法等，有助于考生在考试中迅速找到正确答案。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多做模拟题和真题：多做模拟题和历年真题有助于考生熟悉考试形式和难度，提高答题速度和准确性。同时，也可以通过模拟考试来检验自己的备考效果。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备考时间与建议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逻辑题型分析与解题技巧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批判性推理题型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批判性推理题型主要考察考生对论证结构的理解和分析能力，要求考生识别论证中的假设、结论和证据，并评估其逻辑合理性。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常见考点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识别论证中的逻辑漏洞、评估论证的强度、识别假设和结论等。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解题技巧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仔细阅读题干，理解论证结构；识别论证中的关键信息，如假设、结论和证据；分析论证的逻辑关系，评估其合理性。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题型概述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论证有效性分析题型要求考生分析给定论证的有效性，识别其中的逻辑错误或不合理之处，并给出改进建议。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常见考点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识别逻辑错误、分析论证结构、提出改进建议等。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解题技巧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仔细阅读题干，理解论证内容；识别论证中的逻辑错误或不合理之处；提出针对性的改进建议，使论证更加严密和合理。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论证有效性分析题型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解题技巧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仔细阅读题干，理解给定信息；运用逻辑推理和假设分析，得出合理结论；注意结论的严密性和逻辑性。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题型概述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逻辑推理与假设题型要求考生根据给定信息，进行逻辑推理和假设分析，得出合理结论。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常见考点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逻辑推理、假设分析、结论推导等。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逻辑推理与假设题型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注意题目中的细节和限制条件，避免因为忽略细节而导致答案不准确或不完整。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针对识别出的问题，提出具体的改进建议，使论证更加严密和合理。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评估合理性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评估论证的强度和逻辑合理性，识别其中的逻辑漏洞或不合理之处。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理解题意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仔细阅读题干，理解题目要求和给定信息，避免误解或遗漏关键信息。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分析结构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识别论证中的关键信息，如假设、结论和证据，并分析其逻辑关系。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解题技巧与策略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电脑资料推荐与使用经验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《GMAT官方指南》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包含GMAT考试的全部知识点和题型，提供大量模拟试题和解析，是备考GMAT的必备资料。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《Manhattan系列》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针对GMAT各个部分进行深入讲解，提供大量练习题和解题技巧，适合需要提高某一部分能力的考生。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《Kaplan GMAT系列》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提供全面的备考指导和模拟试题，帮助考生熟悉考试形式和题型，提高应试能力。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备考书籍与资料推荐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一个专注于GMAT考试的在线社区，提供大量备考资料、模拟试题和讨论区，方便考生交流备考心得和经验。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GMAT Club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提供在线课程、模拟考试和一对一辅导服务，帮助考生制定个性化的备考计划，提高备考效率。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Manhattan Prep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提供线上和线下课程、模拟考试和备考指导，帮助考生全面了解考试内容和形式，提高应试能力。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Kaplan Test Prep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在线学习资源与平台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Manhattan Prep APP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提供移动端的备考课程、模拟试题和解题技巧，方便考生随时随地进行备考。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Kaplan GMAT APP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提供移动端的备考课程、模拟考试和备考指导，帮助考生制定个性化的备考计划，提高备考效率。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GMAT Prep软件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官方提供的备考软件，包含两套完整的模拟试题和解析，帮助考生熟悉考试形式和题型。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电脑软件与APP辅助备考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根据个人时间和能力情况，制定详细的备考计划，合理分配时间和精力，确保全面覆盖考试内容。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制定详细的备考计划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多做模拟试题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注重错题分析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善于利用资源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通过做大量的模拟试题，熟悉考试形式和题型，提高解题速度和准确性。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对做错的题目进行深入分析，找出错误原因和解题思路，避免重复犯错。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充分利用各种备考资料和资源，如书籍、在线课程、模拟软件等，提高备考效率和质量。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使用经验与技巧分享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https://d.book118.com/927103001144006026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2024-09-01T02:20:34.640</cp:lastPrinted>
  <dcterms:created xsi:type="dcterms:W3CDTF">2024-08-31T18:20:34Z</dcterms:created>
  <dcterms:modified xsi:type="dcterms:W3CDTF">2024-08-31T18:20:36Z</dcterms:modified>
</cp:coreProperties>
</file>