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06E63F-0BC2-43CC-B943-C49DBE9EB2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A6176B-8481-4194-8BD3-7512C4B348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8DD36E-AE09-4B11-A8ED-16D6A900C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DF4140-B7BC-4248-B1DA-D59A1DB6FE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A07F52-7A66-42D9-A542-84F4BFA82E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FD854D-F75B-489D-AFB8-66C4BC17E3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373BD5-4916-4D8D-9B29-F7DFBB681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72B528-F88E-4F94-A5CD-51E4038D8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3FABA1-F2A7-4442-95FC-52FB566F75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7A6913-6B21-4744-859D-89A267A917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4B90FC-3EC1-460F-9888-4978E4321E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7103116041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20xx-12-22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（冲调）类固体饮料项目经营分析报告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项目背景与市场概述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产品特点与优势分析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营销策略与推广方案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生产管理与质量控制体系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财务状况与经济效益评估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项目背景与市场概述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项目定位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针对都市白领、学生、家庭等不同消费群体，提供健康、高品质的固体饮料产品。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项目规模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预计投资500万元，占地3000平方米，年产量预计为1000吨。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项目起源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随着生活水平的提高，消费者对便捷、健康、美味的饮品需求增加，固体饮料市场逐渐崛起。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市场需求与发展趋势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消费者对固体饮料的需求呈现出多样化、健康化和便捷化的特点，特别是年轻人群对新颖、健康、有特色的固体饮料产品需求增加。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随着消费者对健康饮食的追求，固体饮料市场将进一步扩大，产品创新和品质提升将成为市场发展的关键。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14982" r="14982"/>
          <a:stretch>
            <a:fillRect/>
          </a:stretch>
        </p:blipFill>
        <p:spPr>
          <a:xfrm>
            <a:off x="9048606" y="874695"/>
            <a:ext cx="2745886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竞争格局与市场空间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目前市场上已有一些固体饮料品牌，但大多数品牌产品同质化严重，差异化竞争是未来的趋势。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市场空间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随着消费者对健康饮食的重视和生活节奏的加快，固体饮料市场仍有较大的发展空间。同时，个性化、差异化的产品将有更大的市场机会。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产品特点与优势分析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产品特点介绍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6232" r="16232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方便携带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产品为固体饮料，体积小，方便携带，适合在外出或旅行时携带。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环保包装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采用环保包装材料，对环境友好。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健康营养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产品添加了多种营养成分，如蛋白质、维生素和矿物质，能够满足消费者对健康的需求。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口感丰富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产品有多种口味可供选择，能够满足不同消费者的口感需求。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802313" y="3635375"/>
            <a:ext cx="0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3" name="Group 3"/>
          <p:cNvGrpSpPr/>
          <p:nvPr/>
        </p:nvGrpSpPr>
        <p:grpSpPr>
          <a:xfrm>
            <a:off x="411194" y="2085975"/>
            <a:ext cx="2876550" cy="900113"/>
            <a:chOff x="411194" y="2085975"/>
            <a:chExt cx="2876550" cy="900113"/>
          </a:xfrm>
        </p:grpSpPr>
        <p:sp>
          <p:nvSpPr>
            <p:cNvPr id="4" name="AutoShape 4"/>
            <p:cNvSpPr/>
            <p:nvPr/>
          </p:nvSpPr>
          <p:spPr>
            <a:xfrm>
              <a:off x="2954369" y="2085975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/>
                  </a:solidFill>
                  <a:latin typeface="Calibri Light"/>
                  <a:ea typeface="Calibri Light"/>
                  <a:cs typeface="Calibri Light"/>
                </a:rPr>
                <a:t>1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411194" y="2400300"/>
              <a:ext cx="2500313" cy="585788"/>
            </a:xfrm>
            <a:prstGeom prst="rect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332131" y="4551331"/>
            <a:ext cx="333375" cy="333375"/>
            <a:chOff x="3332131" y="4551331"/>
            <a:chExt cx="333375" cy="333375"/>
          </a:xfrm>
        </p:grpSpPr>
        <p:sp>
          <p:nvSpPr>
            <p:cNvPr id="7" name="AutoShape 7"/>
            <p:cNvSpPr/>
            <p:nvPr/>
          </p:nvSpPr>
          <p:spPr>
            <a:xfrm>
              <a:off x="3332131" y="4551331"/>
              <a:ext cx="333375" cy="33337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/>
                  </a:solidFill>
                  <a:latin typeface="Calibri Light"/>
                  <a:ea typeface="Calibri Light"/>
                  <a:cs typeface="Calibri Light"/>
                </a:rPr>
                <a:t>4</a:t>
              </a:r>
              <a:endParaRPr lang="en-US" sz="1100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688419" y="1750981"/>
            <a:ext cx="333375" cy="334994"/>
            <a:chOff x="8688419" y="1750981"/>
            <a:chExt cx="333375" cy="334994"/>
          </a:xfrm>
        </p:grpSpPr>
        <p:sp>
          <p:nvSpPr>
            <p:cNvPr id="9" name="AutoShape 9"/>
            <p:cNvSpPr/>
            <p:nvPr/>
          </p:nvSpPr>
          <p:spPr>
            <a:xfrm>
              <a:off x="8688419" y="1750981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/>
                  </a:solidFill>
                  <a:latin typeface="Calibri Light"/>
                  <a:ea typeface="Calibri Light"/>
                  <a:cs typeface="Calibri Light"/>
                </a:rPr>
                <a:t>2</a:t>
              </a:r>
              <a:endParaRPr lang="en-US" sz="1100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8915400" y="4337018"/>
            <a:ext cx="333375" cy="334994"/>
            <a:chOff x="8915400" y="4337018"/>
            <a:chExt cx="333375" cy="334994"/>
          </a:xfrm>
        </p:grpSpPr>
        <p:sp>
          <p:nvSpPr>
            <p:cNvPr id="11" name="AutoShape 11"/>
            <p:cNvSpPr/>
            <p:nvPr/>
          </p:nvSpPr>
          <p:spPr>
            <a:xfrm>
              <a:off x="8915400" y="4337018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/>
                  </a:solidFill>
                  <a:latin typeface="Calibri Light"/>
                  <a:ea typeface="Calibri Light"/>
                  <a:cs typeface="Calibri Light"/>
                </a:rPr>
                <a:t>3</a:t>
              </a:r>
              <a:endParaRPr lang="en-US" sz="1100"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优势分析</a:t>
              </a:r>
            </a:p>
          </p:txBody>
        </p:sp>
      </p:grpSp>
      <p:sp>
        <p:nvSpPr>
          <p:cNvPr id="34" name="Freeform 34"/>
          <p:cNvSpPr/>
          <p:nvPr/>
        </p:nvSpPr>
        <p:spPr>
          <a:xfrm>
            <a:off x="5286375" y="2619375"/>
            <a:ext cx="1619250" cy="16192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358979" y="1463569"/>
            <a:ext cx="2426717" cy="490334"/>
            <a:chOff x="358979" y="1463569"/>
            <a:chExt cx="2426717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358979" y="1463569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市场需求大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8456" y="1876743"/>
            <a:ext cx="2267763" cy="1552257"/>
            <a:chOff x="438456" y="1876743"/>
            <a:chExt cx="2267763" cy="1552257"/>
          </a:xfrm>
        </p:grpSpPr>
        <p:sp>
          <p:nvSpPr>
            <p:cNvPr id="38" name="TextBox 38"/>
            <p:cNvSpPr txBox="1"/>
            <p:nvPr/>
          </p:nvSpPr>
          <p:spPr>
            <a:xfrm>
              <a:off x="438456" y="1876743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固体饮料市场一直保持稳定增长，消费者对健康、方便、口感好的产品需求不断增加。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9248775" y="1020657"/>
            <a:ext cx="2426717" cy="490334"/>
            <a:chOff x="9248775" y="1020657"/>
            <a:chExt cx="242671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9248775" y="1020657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品牌信誉好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328252" y="1433831"/>
            <a:ext cx="2267763" cy="1552257"/>
            <a:chOff x="9328252" y="1433831"/>
            <a:chExt cx="2267763" cy="1552257"/>
          </a:xfrm>
        </p:grpSpPr>
        <p:sp>
          <p:nvSpPr>
            <p:cNvPr id="42" name="TextBox 42"/>
            <p:cNvSpPr txBox="1"/>
            <p:nvPr/>
          </p:nvSpPr>
          <p:spPr>
            <a:xfrm>
              <a:off x="9328252" y="1433831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本项目采用高品质的原材料和科学的生产工艺，保证了产品的品质和安全性。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9328252" y="3735303"/>
            <a:ext cx="2426717" cy="490334"/>
            <a:chOff x="9328252" y="3735303"/>
            <a:chExt cx="2426717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9328252" y="3735303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价格竞争力强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9407729" y="4148477"/>
            <a:ext cx="2267763" cy="1552257"/>
            <a:chOff x="9407729" y="4148477"/>
            <a:chExt cx="2267763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9407729" y="4148477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相对于同类产品，本项目的价格更具竞争力，适合广大消费者的购买需求。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94339" y="4238625"/>
            <a:ext cx="2426717" cy="490334"/>
            <a:chOff x="694339" y="4238625"/>
            <a:chExt cx="2426717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694339" y="4238625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渠道优势明显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3817" y="4651799"/>
            <a:ext cx="2267763" cy="1552257"/>
            <a:chOff x="773817" y="4651799"/>
            <a:chExt cx="2267763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773817" y="4651799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本项目拥有完善的销售渠道和网络，能够覆盖更多的消费者群体。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52" name="Freeform 52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67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Freeform 68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年轻人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年轻人是饮料市场的主要消费群体，他们注重产品的口感和品质，对健康食品有较高的需求。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白领上班族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这部分人群工作繁忙，对方便携带、健康营养的产品有较大需求。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学生群体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学生群体对口感好、价格适中的食品有较高的需求，他们也是固体饮料市场的重要消费群体之一。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目标消费者群体定位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营销策略与推广方案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营销策略制定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明确目标消费群体，了解其需求和购买行为，为制定营销策略提供依据。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产品差异化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通过独特的产品特点、包装设计、口感等，与竞品形成差异化，提高产品竞争力。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价格策略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根据产品定位和成本，制定合理的价格策略，确保产品具有市场竞争力。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推广方案设计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线上推广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通过举办活动、参加展会、与零售商合作等方式，提高产品在终端市场的曝光率。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线下推广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联合推广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与其他品牌或机构合作，共同推广产品，扩大品牌影响力。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利用社交媒体、短视频、直播等平台进行产品推广，提高品牌知名度和曝光率。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https://d.book118.com/927103116041006026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2024-08-31T06:10:40.073</cp:lastPrinted>
  <dcterms:created xsi:type="dcterms:W3CDTF">2024-08-30T22:10:40Z</dcterms:created>
  <dcterms:modified xsi:type="dcterms:W3CDTF">2024-08-30T22:10:42Z</dcterms:modified>
</cp:coreProperties>
</file>