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B2B005-0084-4ABA-B933-096D81F9AB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C50C73-F085-4321-8291-F453DFCD75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6B52F9-00D3-4BEF-BF97-05D7672B9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B8491D-0862-4207-B8DB-CBFD517E89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4AA53A-8F2C-4982-A7DB-707E13767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942081-1513-4B3D-B1C2-6C9EE10F8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BD6E1E-59FD-46C6-809E-7C333BA6C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503D2E-78C9-486F-9173-5B8625C7B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4C25D9-01FD-4598-BEEB-024A461EE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863DF7-EA93-433A-85D3-DE9563206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F00953-F553-4FB7-9016-CC8E6667BA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7103124115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稽查自查辅导课件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稽查自查概述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稽查自查的内容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稽查自查的技巧和方法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稽查自查的案例分析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稽查自查的常见问题及解决方案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稽查自查的未来发展与展望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稽查自查概述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稽查自查的定义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稽查自查是指企业或组织内部自行开展的审计和检查活动，旨在评估自身的合规性、内部控制和风险管理等方面是否存在问题或不足。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它是一种自我监督和自我完善机制，通过定期或不定期的检查，及时发现潜在的风险和问题，并采取相应的措施加以改进。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51" r="2265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通过稽查自查，企业或组织可以确保自身的业务、财务和管理等方面符合相关法律法规、行业标准和内部规定的要求。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确保企业或组织的合规性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稽查自查有助于发现内部控制的薄弱环节和漏洞，促进企业或组织建立健全的内部控制体系，降低风险。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提高内部控制水平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通过稽查自查，企业或组织可以及时识别和评估潜在的风险，采取有效的应对措施，降低风险对企业或组织的影响。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促进风险管理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稽查自查可以促进企业或组织内部的沟通与协作，发现管理中的瓶颈和问题，推动流程优化和管理升级。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提高管理效率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稽查自查的目的和意义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跟踪落实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对改进措施的落实情况进行跟踪和监督，确保问题得到有效解决。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制定改进措施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针对发现的问题和潜在风险，制定相应的改进措施和解决方案。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分析评估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对收集到的信息和资料进行分析和评估，发现问题和潜在风险。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明确稽查自查的目标、范围、时间和人员安排等。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收集信息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通过访谈、问卷调查、文档审查等方式收集相关信息和资料。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稽查自查的流程和方法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稽查自查的内容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稽查自查的范围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包括财务报表、收支明细、资产和负债等。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涉及销售、采购、生产、库存等方面的业务数据和流程。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核实税务申报、税款缴纳等是否合规。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确保公司运营符合相关法律法规和行业规定。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财务状况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经营状况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税务情况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合规性检查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高风险领域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异常指标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内部控制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合规红线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稽查自查的重点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2587" b="1258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针对可能存在问题的领域，如关联方交易、重大投资项目等进行重点核查。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关注异常的财务比率、波动幅度大的数据等，探究背后的原因。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评估公司内部控制的有效性，查找可能存在的漏洞。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确保公司业务活动不触碰法律法规的底线。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831" r="12831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968" r="15968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确保自查工作的独立性和公正性，避免利益冲突。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保持独立性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提前制定详细的计划和方案，确保自查工作有序进行。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充分准备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在自查过程中严格遵守相关法律法规，不得擅自泄露敏感信息。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遵循法律法规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发现问题后及时采取措施进行整改，并跟踪整改效果。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及时整改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稽查自查的注意事项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https://d.book118.com/927103124115006052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2024-09-26T03:39:17.552</cp:lastPrinted>
  <dcterms:created xsi:type="dcterms:W3CDTF">2024-09-25T19:39:17Z</dcterms:created>
  <dcterms:modified xsi:type="dcterms:W3CDTF">2024-09-25T19:39:19Z</dcterms:modified>
</cp:coreProperties>
</file>