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E5FD65-CBEF-4910-BC88-F6F2BE447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A706E7-22CC-49B0-8983-ACDB799C6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6AB27E-3DD3-4A03-8303-27FBB10DA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40F5C3-AB35-48EA-8818-6EE206C70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2137F9-69E0-4002-B0A5-3614FA044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86B2D0-A2F9-4CD0-B0BB-769A4B6B4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57D0F4-F04B-4A92-9BAE-F0FC50D02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76BD56-62DA-4414-8C71-ACB942FBC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E14A66-9614-47A9-9CFB-9CE61E56F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C55E7B-3659-4872-A293-D83D76827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DD55A1-7346-4DB0-88C5-1365FF46C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105053035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常用塑料介绍课件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常用塑料种类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塑料的应用领域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塑料的回收与处理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塑料的环保问题与解决方案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塑料是由高分子化合物聚合而成，具有可塑性、耐腐蚀性、绝缘性、质轻等特性。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塑料可根据其来源分为天然塑料和合成塑料，合成塑料占据了塑料市场的绝大部分。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6201" b="620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8566" b="856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塑料的优点包括易于加工、成本低廉、重量轻、绝缘性好等，广泛应用于各个领域。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38" b="783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塑料的定义与特性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041" b="40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塑料的分类与命名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根据塑料的用途和性能，可以将塑料分为通用塑料、工程塑料和特种塑料。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通用塑料包括聚乙烯、聚丙烯、聚氯乙烯等，工程塑料包括聚酰胺、聚碳酸酯、聚酯等，特种塑料包括聚醚醚酮、聚酰亚胺等。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塑料的命名通常采用国际标准ISO命名系统，根据其单体或原料命名。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塑料的制造过程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塑料的制造过程通常包括原料选择、配方设计、聚合反应、加工成型和后处理等步骤。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原料选择是根据制品的性能要求选择合适的树脂和填料等原料。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配方设计是根据制品的性能要求，通过调整配方中各种原料的比例来达到最佳性能。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加工成型是将高分子化合物加工成所需的形状和尺寸的制品。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后处理包括对制品进行表面处理、涂装等，以提高其性能和使用寿命。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聚合反应是将单体在催化剂的作用下发生聚合反应，生成高分子化合物。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常用塑料种类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通用塑料，广泛用于包装、管道、日用品等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聚乙烯是一种常见的塑料材料，具有优良的耐低温性能和绝缘性能，广泛用于制造塑料袋、塑料薄膜、管道、电线绝缘层等。它具有质轻、耐用、不易变形等特点，且价格相对较低。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聚乙烯（PE）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472" r="2147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耐高温塑料，用于餐具、微波炉器皿等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聚丙烯是一种热塑性塑料，具有较高的耐热性和化学稳定性，可在微波炉中加热，因此常用于制造餐具、微波炉器皿等。它还具有优良的绝缘性能和加工性能，广泛用于汽车、电子、电器等领域。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聚丙烯（PP）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硬质塑料，用于管材、门窗等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氯乙烯是一种硬质塑料，具有良好的耐候性、耐腐蚀性和绝缘性能。它常用于制造管材、门窗、电线绝缘层等，也可用于制作建筑材料、人造革等。聚氯乙烯制品外观光滑、硬度大，但高温下容易释放有害物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聚氯乙烯（PVC）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透明塑料，用于包装、容器等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聚苯乙烯是一种透明的塑料材料，具有良好的光泽和加工性能。它常用于制造包装材料、容器、日用品等，也可用于制作泡沫塑料、隔音材料等。聚苯乙烯轻便易碎，具有良好的保温性能。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聚苯乙烯（PS）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25" b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可回收塑料，用于饮料瓶、衣物纤维等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对苯二甲酸乙二醇酯是一种可回收的塑料材料，具有良好的力学性能和耐热性。它常用于制造饮料瓶、衣物纤维等，也可用于制作薄膜、绝缘材料等。聚对苯二甲酸乙二醇酯制品外观光滑、强度高，但容易产生静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聚对苯二甲酸乙二醇酯（PET）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塑料的应用领域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https://d.book118.com/927105053035006051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2024-09-24T04:10:55.977</cp:lastPrinted>
  <dcterms:created xsi:type="dcterms:W3CDTF">2024-09-23T20:10:55Z</dcterms:created>
  <dcterms:modified xsi:type="dcterms:W3CDTF">2024-09-23T20:10:58Z</dcterms:modified>
</cp:coreProperties>
</file>