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23A44-B5F7-4FD2-B283-BF889B4AD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68680-4AC1-44BA-9294-45C5D58D6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7339A-1B24-46FC-8C4C-70CCC641A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CAC20-69DE-48D9-99EE-AE8C67E5F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44DAD-CB16-476E-8067-39977BF5F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473A1-1170-4EB1-8032-78143C704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C8AF06-34B8-404D-9C2D-6014BDB27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781CE-039C-4EA8-914D-1331A948E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AE40E-8DA7-4E4A-84CC-5B6EE5FED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5235A-FCFF-46F7-9234-785EBC989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B50B5-D1D8-44A4-8A20-714E29E55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06001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营销策划PPT\n## 1.护理行业市场现状及趋势分析\n### 1.1护理行业市场规模及增长趋势\n### 1.2护理行业竞争格局及主要竞争对手分析\n### 1.3护理行业消费者需求特点及变化趋势\n## 2.护理营销策划策略概述\n### 2.1护理营销策划的目标及关键指标\n### 2.2护理营销策划的基本策略及实施方法\n### 2.3护理营销策划的创新思路及实践案例\n## 3.护理产品定位与品牌塑造\n### 3.1护理产品定位策略及市场细分\n### 3.2护理品牌塑造及传播策略\n### 3.3护理品牌忠诚度提升及维护策略\n## 4.护理渠道建设与拓展\n### 4.1护理传统渠道建设与优化策略\n### 4.2护理新兴渠道拓展及线上线下融合策略\n### 4.3护理渠道合作伙伴选择与管理策略\n## 5.护理活动策划与执行\n### 5.1护理活动策划的基本流程与要点\n### 5.2护理活动执行及监控策略\n### 5.3护理活动效果评估及优化策略\n## 6.护理营销团队建设与管理\n### 6.1护理营销团队组织架构及人员配置\n### 6.2护理营销团队培训与激励机制\n### 6.3护理营销团队绩效评估与管理策略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护理营销策划PPT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护理行业市场现状及趋势分析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患者数量增加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提高，护理需求扩大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护理行业市场规模逐年增长</a:t>
                </a:r>
                <a:endParaRPr/>
              </a:p>
            </p:txBody>
          </p:sp>
        </p:grpSp>
        <p:grpSp>
          <p:nvGrpSpPr>
            <p:cNvPr id="22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带动护理行业升级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市场潜力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巨大，发展前景广阔</a:t>
                </a:r>
                <a:endParaRPr/>
              </a:p>
            </p:txBody>
          </p:sp>
          <p:sp>
            <p:nvSpPr>
              <p:cNvPr id="22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护理行业市场增长速度加快</a:t>
                </a:r>
                <a:endParaRPr/>
              </a:p>
            </p:txBody>
          </p:sp>
          <p:sp>
            <p:nvSpPr>
              <p:cNvPr id="22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市场逐渐成熟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机构护理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设施不断完善</a:t>
                </a:r>
                <a:endParaRPr/>
              </a:p>
            </p:txBody>
          </p:sp>
          <p:sp>
            <p:nvSpPr>
              <p:cNvPr id="23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护理行业市场细分领域多样化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护理行业市场规模及增长趋势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护理行业竞争格局日趋激烈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数量增多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服务同质化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现象严重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频繁上演</a:t>
                </a:r>
                <a:endParaRPr/>
              </a:p>
            </p:txBody>
          </p:sp>
          <p:sp>
            <p:nvSpPr>
              <p:cNvPr id="23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主要竞争对手分析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大型医疗机构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品牌优势明显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创新型护理企业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技术含量高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小型家庭护理机构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服务灵活便捷</a:t>
                </a:r>
                <a:endParaRPr/>
              </a:p>
            </p:txBody>
          </p:sp>
          <p:sp>
            <p:nvSpPr>
              <p:cNvPr id="24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竞争态势及应对策略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，树立行业形象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市场渠道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，实现差异化竞争</a:t>
                </a:r>
                <a:endParaRPr/>
              </a:p>
            </p:txBody>
          </p:sp>
          <p:sp>
            <p:nvSpPr>
              <p:cNvPr id="24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护理行业竞争格局及主要竞争对手分析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服务需求提高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服务需求迫切</a:t>
                </a:r>
                <a:endParaRPr/>
              </a:p>
            </p:txBody>
          </p:sp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护理行业消费者需求多样化</a:t>
                </a:r>
                <a:endParaRPr/>
              </a:p>
            </p:txBody>
          </p:sp>
        </p:grpSp>
        <p:grpSp>
          <p:nvGrpSpPr>
            <p:cNvPr id="25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转变，注重预防保健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科技应用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推动护理服务创新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成为消费者选择的重要因素</a:t>
                </a:r>
                <a:endParaRPr/>
              </a:p>
            </p:txBody>
          </p:sp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消费者需求变化趋势</a:t>
                </a:r>
                <a:endParaRPr/>
              </a:p>
            </p:txBody>
          </p:sp>
        </p:grpSp>
        <p:grpSp>
          <p:nvGrpSpPr>
            <p:cNvPr id="25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定制化护理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，提升服务便捷性</a:t>
                </a:r>
                <a:endParaRPr/>
              </a:p>
            </p:txBody>
          </p:sp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针对消费者需求特点的营销策略</a:t>
                </a:r>
                <a:endParaRPr/>
              </a:p>
            </p:txBody>
          </p:sp>
        </p:grpSp>
      </p:grpSp>
      <p:pic>
        <p:nvPicPr>
          <p:cNvPr id="26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护理行业消费者需求特点及变化趋势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护理营销策划策略概述</a:t>
            </a:r>
            <a:endParaRPr/>
          </a:p>
        </p:txBody>
      </p:sp>
      <p:sp>
        <p:nvSpPr>
          <p:cNvPr id="26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护理营销策划的目标及关键指标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护理营销策划目标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客户满意度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关键指标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品牌曝光率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市场渗透率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客户忠诚度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护理营销策划基本策略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市场细分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，精准定位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渠道拓展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，覆盖市场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实施方法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营销策划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执行与监控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，确保营销效果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护理营销策划的基本策略及实施方法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护理营销策划的创新思路及实践案例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创新思路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跨界合作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，拓展市场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线上线下融合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，提升服务体验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，精准营销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某护理企业与养老社区合作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某护理企业利用互联网技术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，实现线上预约、上门服务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某护理企业通过大数据分析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，制定个性化营销策略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护理产品定位与品牌塑造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护理产品定位策略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需求导向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差异化竞争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，突出产品特点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高性价比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，吸引消费者购买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市场细分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年龄细分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，针对不同年龄段提供护理服务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疾病细分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，针对特定疾病提供护理服务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地域细分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，针对不同地区提供护理服务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护理产品定位策略及市场细分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护理品牌塑造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品牌定位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，明确品牌核心价值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，设计独特的品牌形象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，提高品牌知名度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传播策略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，扩大品牌影响力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公关活动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合作伙伴推广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，拓展品牌市场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护理品牌塑造及传播策略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护理品牌忠诚度提升及维护策略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品牌忠诚度提升策略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提供优质护理服务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客户关系管理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，增进客户感情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，提高客户粘性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品牌维护策略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，维护品牌利益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应对负面舆论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，保持品牌竞争力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https://d.book118.com/927106001005006042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护理营销策划PPT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2024-09-15T02:23:31.407</cp:lastPrinted>
  <dcterms:created xsi:type="dcterms:W3CDTF">2024-09-14T18:23:31Z</dcterms:created>
  <dcterms:modified xsi:type="dcterms:W3CDTF">2024-09-14T18:23:33Z</dcterms:modified>
</cp:coreProperties>
</file>