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5F63A-DD5A-4703-B091-F0DA3206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5AD3B-5BD7-4B8C-882F-2B8BF70A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7B951-A548-44F9-B98F-D2CC3FB92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CABE-0410-4079-90AB-CBFC99E77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52C708-407E-47F4-A205-C08374DDC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A6ADE-89F1-46B4-99A5-399E6E895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C338F-79C5-40E5-8128-220F7A249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9DC4C-45EE-48C8-B8AE-09F648E28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2B3E1-E615-4ADE-9CDC-84C394CEF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156DF-03D2-467C-AEEB-C8A3A5A7B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25D5-5408-4F73-AAF2-FFF16378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0612116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课堂教学氛围与教学质量提升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课堂教学氛围概述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课堂教学氛围对教学质量的影响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营造良好课堂教学氛围的途径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实践探索与经验分享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随着教育改革的深入推进，如何营造积极、和谐的课堂教学氛围，提高教学质量成为教育工作者亟待解决的问题。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课堂教学氛围对教学质量的影响逐渐受到关注，良好的教学氛围有助于提高学生的学习兴趣和积极性，进而提升教学质量。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如何界定和评估课堂教学氛围？不同类型的课堂教学氛围对教学质量有何影响？如何营造积极、和谐的课堂教学氛围以提高教学质量？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探讨课堂教学氛围与教学质量的关系，提出营造良好课堂教学氛围的策略，为提高教学质量提供理论支持和实践指导。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课堂教学氛围概述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课堂教学氛围是指在课堂教学过程中，师生之间、学生之间所形成的心理环境，它影响着学生的学习态度、情感体验和认知发展。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良好的课堂教学氛围能够激发学生的学习兴趣，提高学生的参与度，促进师生之间的有效互动，从而提高教学质量。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48" b="1784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88" b="18088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积极的课堂教学氛围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学生积极参与，教师热情引导，课堂互动频繁，学生表现出浓厚的学习兴趣。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消极的课堂教学氛围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学生被动听讲，教师单向传授，课堂互动不足，学生缺乏学习动力。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对抗的课堂教学氛围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师生关系紧张，学生行为问题突出，课堂秩序混乱，教学效果差。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课程的性质、内容、难度等也会对课堂教学氛围产生影响，如课程内容的趣味性和实用性能够激发学生的学习兴趣，促进积极课堂氛围的形成。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教师的教育理念、教学态度、教学方法等都会对课堂教学氛围产生重要影响。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学生的学习态度、学习习惯、个性特点等也会影响课堂教学氛围的形成。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教室的物理环境、教学设备的配置、班级规模等都会对课堂教学氛围产生一定的影响。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教学质量提升策略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131" b="2013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27" b="17727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采用案例教学、情景模拟等互动式教学方法，激发学生的学习兴趣和参与度。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利用多媒体、网络等现代教育技术手段，丰富教学资源，提高教学效果。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开展小组讨论、角色扮演等课堂活动，培养学生的团队协作和沟通能力。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提高教师的专业素养和教学能力，定期组织教师参加培训、研讨会等活动。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鼓励教师开展教学研究，探索新的教学方法和手段，促进教学水平的提高。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加强教师之间的交流和合作，促进教学经验和资源的共享。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建立科学、合理的教学评估指标体系，全面评价教师的教学质量和水平。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采用多种评估方式，如学生评教、同行评议、专家评审等，确保评估结果的客观性和公正性。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及时反馈评估结果，帮助教师了解自身教学存在的问题和不足，促进教学改进和提高。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完善教学评估体系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https://d.book118.com/927106121160006034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2024-09-08T23:38:33.492</cp:lastPrinted>
  <dcterms:created xsi:type="dcterms:W3CDTF">2024-09-08T15:38:33Z</dcterms:created>
  <dcterms:modified xsi:type="dcterms:W3CDTF">2024-09-08T15:38:35Z</dcterms:modified>
</cp:coreProperties>
</file>