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61E87-C390-43BC-9158-43C3AC22C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A4349-EDD5-4287-9E14-9873352A3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9E33D-2A0A-4930-83BF-DE1638626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B6F8E-65FA-4D3F-8F05-483E578E8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C89A7-7E67-4D81-9C28-265E29F9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5BF90-5DF2-46A9-B5D2-A42C603D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B8740-23DE-4615-AB30-BFAF687ED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4C35D-64C9-41AB-A54D-BD32ED405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3F8EF-B168-47C9-A971-A1B1F5DB9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6E997-21CA-4861-AC88-34A6FA71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CD38B-C14F-4EC0-9A5A-C9501D18F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100161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孕妇与乳母的食品安全与饮食禁忌注意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孕妇食品安全与饮食禁忌概述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乳母食品安全与饮食禁忌概述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孕妇与乳母日常食品安全注意事项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孕妇与乳母营养需求及补充策略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孕妇与乳母常见误区及解答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孕妇与乳母健康生活方式推广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孕妇食品安全与饮食禁忌概述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孕妇在怀孕期间，胎儿生长发育所需的营养全部来自母体，因此需要增加各种营养素的摄入量。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消化功能减弱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孕妇在孕期受激素水平变化影响，消化功能会有所减弱，因此需要选择易于消化吸收的食物。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孕妇在孕期的免疫力会有所下降，因此需要特别注意食品安全，避免食入被污染的食物。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孕妇特殊生理需求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食品安全直接关系到孕妇和胎儿的健康，如果孕妇食用了被污染或含有有害物质的食物，会对胎儿的生长发育造成不良影响。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保障胎儿健康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孕妇在孕期如果发生食物中毒，不仅会影响自身健康，还可能对胎儿造成危害，甚至导致流产或早产等严重后果。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避免食物中毒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合理的饮食结构和食品安全有助于孕妇控制体重增长，避免妊娠期糖尿病、高血压等并发症的发生。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食品安全对孕妇重要性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3" b="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忌生冷食物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忌辛辣刺激性食物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忌高脂肪、高糖食物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忌烟酒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饮食禁忌及原因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生冷食物容易滋生细菌，引起食物中毒，同时生冷食物还可能刺激子宫收缩，导致流产或早产。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高脂肪、高糖食物容易导致孕妇体重增长过快，增加妊娠期糖尿病、高血压等疾病的风险。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辛辣刺激性食物容易引起孕妇胃肠道不适，加重孕期反应，同时还可能影响胎儿神经系统的发育。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烟酒对胎儿的生长发育有极大的危害，孕妇应该远离烟酒。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如鱼、肉、蛋、奶等，以满足孕妇和胎儿生长发育的需要。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增加优质蛋白质摄入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以提供丰富的维生素和矿物质，同时促进孕妇的消化吸收功能。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多吃新鲜蔬菜和水果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如米饭、面条等主食，以提供足够的能量。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适量摄入碳水化合物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以满足孕妇和胎儿对微量元素的需要，预防缺铁性贫血和缺钙等疾病的发生。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注意补充铁、钙等微量元素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合理膳食结构建议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乳母食品安全与饮食禁忌概述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乳母需要额外的能量来支持乳汁分泌和自身恢复。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高能量需求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高蛋白质需求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高钙、铁、锌等矿物质需求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充足的水分摄入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乳汁中含有丰富的蛋白质，乳母需要增加蛋白质摄入以满足需求。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这些矿物质对乳汁分泌和婴儿生长发育至关重要。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保持充足的水分摄入有助于维持乳汁的正常分泌。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乳母特殊生理需求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重金属污染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食品安全对乳母及婴儿影响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896" r="48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食用被细菌、病毒或化学物质污染的食品可能导致乳母和婴儿健康问题。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过量摄入食品添加剂可能对乳母和婴儿的健康产生不良影响。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长期食用农药残留超标的食品可能对乳母和婴儿的免疫系统、神经系统等造成潜在伤害。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摄入重金属超标的食品可能对乳母和婴儿的肾脏、骨骼等器官造成损害。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5894" b="5894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可能刺激胃肠道，影响乳汁分泌和婴儿消化。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辛辣刺激性食物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过量摄入高脂肪食物可能导致乳母体重增加、乳汁中脂肪含量过高。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高脂肪食物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咖啡因可能通过乳汁进入婴儿体内，影响婴儿睡眠和神经系统发育。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含有咖啡因的饮料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酒精会抑制乳汁分泌，且可能通过乳汁对婴儿造成不良影响。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酒精类饮品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饮食禁忌及原因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保证食物种类的丰富性，以获得全面的营养。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增加富含优质蛋白质的食物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如鱼、肉、蛋、奶等。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多吃新鲜蔬菜和水果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提供丰富的维生素和矿物质。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适量摄入坚果和种子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提供健康的脂肪和蛋白质。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选择新鲜、无污染的食材，注意烹饪过程中的卫生问题。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孕妇与乳母日常食品安全注意事项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选择新鲜、无污染的食材，避免购买和食用过期、变质、受污染的食品。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储存食材时要注意分类、分区，生熟分开，避免交叉污染。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肉类、鱼类等动物性食品应储存在冰箱中的低温区域，以保持其新鲜度和防止细菌滋生。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水果和蔬菜等植物性食品应清洗干净后储存在适宜的温度和湿度下，以防腐烂和变质。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食材选择及储存方法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加工烹饪前要彻底清洗食材，尤其是蔬菜和水果等植物性食品。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250" r="825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避免使用过多的调味品和添加剂，以保持食品的原汁原味。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肉类、鱼类等动物性食品在烹饪前要充分解冻，并确保烹饪过程中达到适当的温度和时间以杀灭细菌。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烹饪用具和餐具要清洁卫生，避免细菌滋生和传播。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加工烹饪过程中注意事项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选择卫生条件良好、信誉可靠的餐馆就餐。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注意观察食品的颜色、气味和口感是否正常，如有异常应及时停止食用。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避免食用生冷、不洁、变质、未经充分加热的食品。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如有需要，可向餐馆工作人员询问食品的加工和烹饪过程，以确保食品安全。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359" b="1635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4024" b="1402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6297" b="26297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外出就餐时食品安全问题防范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https://d.book118.com/927110016102006042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2024-09-15T19:31:40.519</cp:lastPrinted>
  <dcterms:created xsi:type="dcterms:W3CDTF">2024-09-15T11:31:40Z</dcterms:created>
  <dcterms:modified xsi:type="dcterms:W3CDTF">2024-09-15T11:31:42Z</dcterms:modified>
</cp:coreProperties>
</file>