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4F083-9DB5-4656-8BB0-9044873C6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43C1B-158D-4BCA-8EE1-454A84FB3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D400F-70A4-4B51-A000-BAF746C0A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F63D3-C6DF-49A8-9E9D-8999256D3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BFD674-02F7-4512-ABEC-0B72F5F42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DEB431-5B21-46AF-990B-DE2C7AB2E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283B6-04F5-4DEF-A3F5-6D8588F2F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F0E2B-1090-4AC6-8966-792529E90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04307-89BD-4154-B416-8773C160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E049B-EADB-4E01-80F5-DD1644979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2ED22-6220-406C-BE2D-5A9C76537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10043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《条码技术与应用高职高专》第九章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条码识别设备与系统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条码技术在物流领域应用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条码技术在零售领域应用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条码技术在生产制造领域应用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条码技术发展趋势与挑战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条码是一种由一组规则排列的条、空及其对应字符组成的标识，用以表示一定的信息。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自20世纪40年代起，条码技术经历了从简单到复杂、从单一到多样的发展历程，逐渐成为一种广泛应用于商业、物流、生产等领域的自动识别技术。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条码定义与发展历程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46" r="313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条码技术利用光电扫描设备识读条码符号，从而实现信息的自动输入。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条码技术具有输入速度快、准确度高、成本低、可靠性强等优点，适用于各种恶劣环境。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条码技术原理及特点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包括EAN码、UPC码、Code 39码等，主要应用于商品零售、库存管理等领域。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一维条码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二维条码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特殊条码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包括QR码、Data Matrix码等，可存储更多信息，应用于移动支付、电子票务等领域。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如RFID标签等，具有无线通信功能，适用于物流管理、智能制造等领域。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常见条码类型及其应用领域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条码识别设备与系统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通过手动控制光笔的移动来扫描条码，内部的光电转换器件将条码反射的光信号转换为电信号。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849" r="1984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光笔扫描器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采用电荷耦合器件作为光电转换器件，通过LED光源照射条码，反射光经凸透镜聚焦后由CCD接收并转换为电信号。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CCD扫描器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以激光作为光源，通过扫描模块中的旋转棱镜或振镜来改变激光的反射角度，实现条码的自动扫描。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激光扫描器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条码识别设备分类及工作原理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12" r="16812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包括条码识别设备、数据采集器、计算机及相应软件等。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实现条码的自动识别、数据采集、处理、传输和存储，提高数据处理的准确性和效率。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条码识别系统组成与功能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条码识别系统功能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条码识别系统组成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406" r="34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根据实际需求和预算选择合适的条码识别设备，考虑设备的性能、稳定性、耐用性等因素。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根据设备的性能和使用环境，合理配置光源、镜头、滤光片等附件，确保设备的正常运行和识别效果。同时，注意设备的维护和保养，延长设备使用寿命。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条码技术在物流领域应用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3" r="112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当前物流信息管理存在信息化程度不足、信息孤岛现象严重、信息共享不畅等问题，导致物流效率低下、成本高昂。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物流信息管理现状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为提升物流效率和质量，需要实现物流信息的快速、准确、实时传递和共享，以及对物流过程的可视化监控和智能调度。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物流信息管理现状及需求分析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通过条码技术对货物进行标识和跟踪，实现快速、准确的入库、出库和库存管理，提高仓储效率。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利用条码技术记录货物的运输信息和状态，实现运输过程的实时监控和调度，确保货物安全、准时送达。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通过条码技术识别收货人信息和配送要求，实现智能配送和签收，提高配送效率和客户满意度。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条码技术在物流环节应用实例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https://d.book118.com/927110043024006043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2024-09-16T20:43:25.740</cp:lastPrinted>
  <dcterms:created xsi:type="dcterms:W3CDTF">2024-09-16T12:43:25Z</dcterms:created>
  <dcterms:modified xsi:type="dcterms:W3CDTF">2024-09-16T12:43:27Z</dcterms:modified>
</cp:coreProperties>
</file>