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61F9-30D5-47C8-9122-C896A2AE5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7E713-3D67-400B-B4D7-FA1E24F5A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5C3AB-3065-4796-B47B-A745B7D16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C2AA9-F6FD-488A-8E5E-EC963792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B0E13-AF20-47A5-A189-2BC442EA9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B29EA-33B5-42D7-9F4C-4459618CE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B516BB-A486-4B0C-8BC4-FDA33C221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CA07A-86B6-4960-AEE3-83D139B6B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F191E-7857-4552-A4FE-39C264CB0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C5C80-8510-43FE-BDB7-395F3D9A8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4E465-CE5F-4505-88D8-90D1B60B0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10101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煤层气AVO技术的岩石物理基础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岩石物理基础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煤层气AVO技术应用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26" r="1452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明确煤层气AVO技术的研究目的，即为提高煤层气勘探开发的效率和准确性，降低开发成本，促进煤层气产业的可持续发展。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介绍煤层气AVO技术的研究背景，包括煤层气资源的分布特点、开发利用现状以及面临的挑战等。同时，简要说明AVO技术在石油勘探领域的应用历史和现状，为将其引入煤层气勘探开发领域提供借鉴和参考。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08" r="25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阐述AVO技术的基本原理，即通过分析地震波在煤层顶底板岩石界面上的反射和透射特征，推断煤层的物性参数和含气性信息。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AVO技术基本原理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介绍煤层气AVO技术的特点，包括其高分辨率、高灵敏度以及对煤层厚度、密度和含气性等信息的有效识别能力等。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煤层气AVO技术特点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概述煤层气AVO技术的应用范围，适用于不同地质条件下的煤层气勘探开发项目，尤其适用于复杂地质条件下的煤层气藏识别和描述。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煤层气AVO技术应用范围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煤层气AVO技术简介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岩石物理基础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描述岩石在弹性阶段应力与应变关系的参数，反映了岩石的刚度。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杨氏模量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708" r="2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体积模量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50" r="114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岩石在单向受压或受拉时，横向应变与纵向应变之比的绝对值，反映了岩石的横向变形特性。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表示岩石在均匀压力作用下抵抗体积变形的能力，与岩石的孔隙度、矿物成分等因素有关。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岩石弹性参数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基于广义胡克定律，描述岩石在弹性阶段的应力-应变关系，适用于小变形情况。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线性弹性模型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考虑岩石孔隙流体的影响，描述孔隙压力变化对岩石力学性质的影响。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孔隙弹性模型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描述岩石在应力作用下的蠕变和松弛现象，反映岩石的时间依赖性。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粘弹性模型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岩石物理模型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孔隙度与渗透率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孔隙度决定了煤层气的储存空间，渗透率则影响煤层气的运移能力。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弹性参数与煤层气含量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杨氏模量和泊松比等弹性参数的变化可以反映煤层气的含量和分布。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岩石强度与煤层气开发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岩石强度的高低直接影响煤层气开发过程中的钻井、压裂等作业效果。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岩石物理性质与煤层气藏关系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AVO技术原理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振幅随偏移距变化（Amplitude Variation with Offset，AVO）是指地震波在地下介质中传播时，其振幅随观测点（或检波器）与震源之间距离（偏移距）的变化而发生变化的现象。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AVO现象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现象的产生与地下介质的弹性性质、地震波的入射角和透射角、地震波的频率和带宽等因素有关。当地震波遇到弹性性质不同的介质界面时，会发生反射和透射，反射系数和透射系数随入射角的变化而变化，从而导致地震波振幅的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AVO现象及产生原因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oeppritz方程是描述平面波在弹性介质分界面上反射和透射系数的精确公式，是AVO正演模拟的理论基础。通过输入介质的弹性参数（如纵波速度、横波速度、密度等）和入射角，可以计算出反射系数随入射角的变化曲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Zoeppritz方程形式复杂，计算量大，不便于实际应用。因此，学者们提出了多种简化Zoeppritz方程，如Aki-Richards近似公式、Shuey近似公式等。这些简化公式在保留主要影响因素的基础上，降低了计算的复杂度，提高了计算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于Zoeppritz方程及其简化公式的解析解方法外，还可以采用数值模拟方法进行AVO正演模拟。常用的数值模拟方法包括有限差分法、有限元法、谱元法等。这些方法可以模拟复杂地质模型下的地震波传播过程，得到更精确的AVO响应特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Zoeppritz方程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简化Zoeppritz方程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数值模拟方法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AVO正演模拟方法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https://d.book118.com/927110101142006040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2024-09-13T07:08:41.726</cp:lastPrinted>
  <dcterms:created xsi:type="dcterms:W3CDTF">2024-09-12T23:08:41Z</dcterms:created>
  <dcterms:modified xsi:type="dcterms:W3CDTF">2024-09-12T23:08:43Z</dcterms:modified>
</cp:coreProperties>
</file>