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9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295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7D6AC-C652-43D4-99B3-BEEC1050D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38729-7717-426B-A8ED-BC5993058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98911-F734-4D33-B1B3-6D81431F8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E6A7D-F038-4D69-A176-06A688BF6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1A00F1-F160-4D93-8F0C-3A6ED23BC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07B5E0-EDE8-4AA0-817D-0A2D16716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91879B-D421-4971-9E92-28DE41AA9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12A91-7ED0-4E94-A034-B1734E105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3F0B7-747A-4A4A-84E9-A8F907A26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7C672-B72F-47B2-B781-8EA49EB82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F2C93-32FC-4875-8C76-22593F469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180" r:id="rId2"/>
    <p:sldLayoutId id="2147487181" r:id="rId3"/>
    <p:sldLayoutId id="2147487182" r:id="rId4"/>
    <p:sldLayoutId id="2147487183" r:id="rId5"/>
    <p:sldLayoutId id="2147487184" r:id="rId6"/>
    <p:sldLayoutId id="2147487185" r:id="rId7"/>
    <p:sldLayoutId id="2147487186" r:id="rId8"/>
    <p:sldLayoutId id="2147487187" r:id="rId9"/>
    <p:sldLayoutId id="2147487188" r:id="rId10"/>
    <p:sldLayoutId id="214748718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20" Type="http://schemas.openxmlformats.org/officeDocument/2006/relationships/tags" Target="../tags/tag142.xml" /><Relationship Id="rId21" Type="http://schemas.openxmlformats.org/officeDocument/2006/relationships/tags" Target="../tags/tag143.xml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ags" Target="../tags/tag150.xml" /><Relationship Id="rId29" Type="http://schemas.openxmlformats.org/officeDocument/2006/relationships/tags" Target="../tags/tag151.xml" /><Relationship Id="rId3" Type="http://schemas.openxmlformats.org/officeDocument/2006/relationships/tags" Target="../tags/tag125.xml" /><Relationship Id="rId30" Type="http://schemas.openxmlformats.org/officeDocument/2006/relationships/tags" Target="../tags/tag152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22" Type="http://schemas.openxmlformats.org/officeDocument/2006/relationships/tags" Target="../tags/tag188.xml" /><Relationship Id="rId23" Type="http://schemas.openxmlformats.org/officeDocument/2006/relationships/tags" Target="../tags/tag189.xml" /><Relationship Id="rId24" Type="http://schemas.openxmlformats.org/officeDocument/2006/relationships/tags" Target="../tags/tag190.xml" /><Relationship Id="rId25" Type="http://schemas.openxmlformats.org/officeDocument/2006/relationships/tags" Target="../tags/tag191.xml" /><Relationship Id="rId26" Type="http://schemas.openxmlformats.org/officeDocument/2006/relationships/tags" Target="../tags/tag192.xml" /><Relationship Id="rId27" Type="http://schemas.openxmlformats.org/officeDocument/2006/relationships/tags" Target="../tags/tag193.xml" /><Relationship Id="rId28" Type="http://schemas.openxmlformats.org/officeDocument/2006/relationships/tags" Target="../tags/tag194.xml" /><Relationship Id="rId29" Type="http://schemas.openxmlformats.org/officeDocument/2006/relationships/tags" Target="../tags/tag195.xml" /><Relationship Id="rId3" Type="http://schemas.openxmlformats.org/officeDocument/2006/relationships/tags" Target="../tags/tag169.xml" /><Relationship Id="rId30" Type="http://schemas.openxmlformats.org/officeDocument/2006/relationships/tags" Target="../tags/tag196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14" Type="http://schemas.openxmlformats.org/officeDocument/2006/relationships/tags" Target="../tags/tag252.xml" /><Relationship Id="rId15" Type="http://schemas.openxmlformats.org/officeDocument/2006/relationships/tags" Target="../tags/tag253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12" Type="http://schemas.openxmlformats.org/officeDocument/2006/relationships/tags" Target="../tags/tag279.xml" /><Relationship Id="rId13" Type="http://schemas.openxmlformats.org/officeDocument/2006/relationships/tags" Target="../tags/tag280.xml" /><Relationship Id="rId14" Type="http://schemas.openxmlformats.org/officeDocument/2006/relationships/tags" Target="../tags/tag281.xml" /><Relationship Id="rId15" Type="http://schemas.openxmlformats.org/officeDocument/2006/relationships/tags" Target="../tags/tag282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1.xml" /><Relationship Id="rId11" Type="http://schemas.openxmlformats.org/officeDocument/2006/relationships/tags" Target="../tags/tag292.xml" /><Relationship Id="rId12" Type="http://schemas.openxmlformats.org/officeDocument/2006/relationships/tags" Target="../tags/tag293.xml" /><Relationship Id="rId13" Type="http://schemas.openxmlformats.org/officeDocument/2006/relationships/tags" Target="../tags/tag294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tags" Target="../tags/tag285.xml" /><Relationship Id="rId5" Type="http://schemas.openxmlformats.org/officeDocument/2006/relationships/tags" Target="../tags/tag286.xml" /><Relationship Id="rId6" Type="http://schemas.openxmlformats.org/officeDocument/2006/relationships/tags" Target="../tags/tag287.xml" /><Relationship Id="rId7" Type="http://schemas.openxmlformats.org/officeDocument/2006/relationships/tags" Target="../tags/tag288.xml" /><Relationship Id="rId8" Type="http://schemas.openxmlformats.org/officeDocument/2006/relationships/tags" Target="../tags/tag289.xml" /><Relationship Id="rId9" Type="http://schemas.openxmlformats.org/officeDocument/2006/relationships/tags" Target="../tags/tag29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11001145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麻辣花生项目市场调研报告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xxxx</a:t>
            </a:r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,a click to unlimited possibilities</a:t>
            </a: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项目背景</a:t>
            </a: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市场分析</a:t>
            </a: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消费者行为分析</a:t>
            </a: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产品分析</a:t>
            </a: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竞争对手分析</a:t>
            </a: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营销策略建议</a:t>
            </a: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项目背景</a:t>
            </a: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调研目的</a:t>
            </a:r>
          </a:p>
        </p:txBody>
      </p:sp>
      <p:sp>
        <p:nvSpPr>
          <p:cNvPr id="104891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1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2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评估麻辣花生项目的市场潜力和风险</a:t>
            </a:r>
          </a:p>
        </p:txBody>
      </p:sp>
      <p:sp>
        <p:nvSpPr>
          <p:cNvPr id="104893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为项目的规划和决策提供数据支持</a:t>
            </a:r>
          </a:p>
        </p:txBody>
      </p:sp>
      <p:sp>
        <p:nvSpPr>
          <p:cNvPr id="104893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了解麻辣花生市场的现状和趋势</a:t>
            </a:r>
          </a:p>
        </p:txBody>
      </p:sp>
      <p:sp>
        <p:nvSpPr>
          <p:cNvPr id="104893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分析麻辣花生市场的竞争格局和市场份额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调研范围</a:t>
            </a:r>
          </a:p>
        </p:txBody>
      </p:sp>
      <p:sp>
        <p:nvSpPr>
          <p:cNvPr id="104897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调研目的：了解麻辣花生项目的市场需求、竞争情况、消费者行为等</a:t>
            </a:r>
          </a:p>
        </p:txBody>
      </p:sp>
      <p:sp>
        <p:nvSpPr>
          <p:cNvPr id="104897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调研对象：目标消费者、竞争对手、行业专家等</a:t>
            </a:r>
          </a:p>
        </p:txBody>
      </p:sp>
      <p:sp>
        <p:nvSpPr>
          <p:cNvPr id="104898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调研方法：问卷调查、访谈、文献资料等</a:t>
            </a:r>
          </a:p>
        </p:txBody>
      </p:sp>
      <p:sp>
        <p:nvSpPr>
          <p:cNvPr id="104899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调研内容：消费者对麻辣花生的认知度、购买意愿、消费习惯等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调研时间</a:t>
            </a:r>
          </a:p>
        </p:txBody>
      </p:sp>
      <p:sp>
        <p:nvSpPr>
          <p:cNvPr id="104903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2021年9月确定调研主题</a:t>
            </a:r>
          </a:p>
        </p:txBody>
      </p:sp>
      <p:sp>
        <p:nvSpPr>
          <p:cNvPr id="104906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2021年12月完成调研报告</a:t>
            </a:r>
          </a:p>
        </p:txBody>
      </p:sp>
      <p:sp>
        <p:nvSpPr>
          <p:cNvPr id="104907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2021年11月完成数据收集</a:t>
            </a:r>
          </a:p>
        </p:txBody>
      </p:sp>
      <p:sp>
        <p:nvSpPr>
          <p:cNvPr id="104907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2021年10月进行市场调研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调研对象</a:t>
            </a:r>
          </a:p>
        </p:txBody>
      </p:sp>
      <p:sp>
        <p:nvSpPr>
          <p:cNvPr id="104910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目标市场：麻辣花生项目的主要销售市场</a:t>
            </a:r>
          </a:p>
        </p:txBody>
      </p:sp>
      <p:sp>
        <p:nvSpPr>
          <p:cNvPr id="104911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消费者：目标市场中的主要消费者群体</a:t>
            </a:r>
          </a:p>
        </p:txBody>
      </p:sp>
      <p:sp>
        <p:nvSpPr>
          <p:cNvPr id="104912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竞争对手：与麻辣花生项目相关的竞争对手</a:t>
            </a:r>
          </a:p>
        </p:txBody>
      </p:sp>
      <p:sp>
        <p:nvSpPr>
          <p:cNvPr id="104912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市场趋势：目标市场的发展趋势和未来走向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市场分析</a:t>
            </a:r>
          </a:p>
        </p:txBody>
      </p:sp>
      <p:sp>
        <p:nvSpPr>
          <p:cNvPr id="10491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市场规模</a:t>
            </a:r>
          </a:p>
        </p:txBody>
      </p:sp>
      <p:sp>
        <p:nvSpPr>
          <p:cNvPr id="104920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0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0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0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1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1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1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麻辣花生市场规模不断扩大</a:t>
            </a:r>
          </a:p>
        </p:txBody>
      </p:sp>
      <p:sp>
        <p:nvSpPr>
          <p:cNvPr id="104924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未来麻辣花生市场潜力巨大</a:t>
            </a:r>
          </a:p>
        </p:txBody>
      </p:sp>
      <p:sp>
        <p:nvSpPr>
          <p:cNvPr id="104924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麻辣花生市场销售渠道多样化</a:t>
            </a:r>
          </a:p>
        </p:txBody>
      </p:sp>
      <p:sp>
        <p:nvSpPr>
          <p:cNvPr id="104924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消费者对麻辣花生需求量增加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市场结构</a:t>
            </a:r>
          </a:p>
        </p:txBody>
      </p:sp>
      <p:sp>
        <p:nvSpPr>
          <p:cNvPr id="104928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市场规模：分析麻辣花生市场的总体规模和增长趋势</a:t>
            </a:r>
          </a:p>
        </p:txBody>
      </p:sp>
      <p:sp>
        <p:nvSpPr>
          <p:cNvPr id="104928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市场份额：评估不同品牌在市场中的份额和竞争格局</a:t>
            </a:r>
          </a:p>
        </p:txBody>
      </p:sp>
      <p:sp>
        <p:nvSpPr>
          <p:cNvPr id="104929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消费者行为：研究消费者的购买习惯、偏好和需求</a:t>
            </a:r>
          </a:p>
        </p:txBody>
      </p:sp>
      <p:sp>
        <p:nvSpPr>
          <p:cNvPr id="104929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行业趋势：分析麻辣花生市场的未来发展趋势和预测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消费者需求</a:t>
            </a:r>
          </a:p>
        </p:txBody>
      </p:sp>
      <p:sp>
        <p:nvSpPr>
          <p:cNvPr id="104933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消费者群体特征：年龄、性别、职业等</a:t>
            </a:r>
          </a:p>
        </p:txBody>
      </p:sp>
      <p:sp>
        <p:nvSpPr>
          <p:cNvPr id="104934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消费者购买动机：追求口感、健康、营养等</a:t>
            </a:r>
          </a:p>
        </p:txBody>
      </p:sp>
      <p:sp>
        <p:nvSpPr>
          <p:cNvPr id="104934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消费者购买行为：购买渠道、频率、金额等</a:t>
            </a:r>
          </a:p>
        </p:txBody>
      </p:sp>
      <p:sp>
        <p:nvSpPr>
          <p:cNvPr id="104934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消费者对麻辣花生的认知与态度：喜好程度、满意度等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竞争格局</a:t>
            </a:r>
          </a:p>
        </p:txBody>
      </p:sp>
      <p:sp>
        <p:nvSpPr>
          <p:cNvPr id="104938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主要竞争对手及其市场份额</a:t>
            </a:r>
          </a:p>
        </p:txBody>
      </p:sp>
      <p:sp>
        <p:nvSpPr>
          <p:cNvPr id="104938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麻辣花生市场的竞争特点</a:t>
            </a:r>
          </a:p>
        </p:txBody>
      </p:sp>
      <p:sp>
        <p:nvSpPr>
          <p:cNvPr id="104938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竞争对手的营销策略及效果</a:t>
            </a:r>
          </a:p>
        </p:txBody>
      </p:sp>
      <p:sp>
        <p:nvSpPr>
          <p:cNvPr id="104938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麻辣花生市场的未来竞争趋势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消费者行为分析</a:t>
            </a:r>
          </a:p>
        </p:txBody>
      </p:sp>
      <p:sp>
        <p:nvSpPr>
          <p:cNvPr id="10494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消费者群体特征</a:t>
            </a:r>
          </a:p>
        </p:txBody>
      </p:sp>
      <p:sp>
        <p:nvSpPr>
          <p:cNvPr id="104945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46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46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46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46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性别：男女均可，女性更偏好购买</a:t>
            </a:r>
          </a:p>
        </p:txBody>
      </p:sp>
      <p:sp>
        <p:nvSpPr>
          <p:cNvPr id="104946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年龄：主要集中在18-40岁</a:t>
            </a:r>
          </a:p>
        </p:txBody>
      </p:sp>
      <p:sp>
        <p:nvSpPr>
          <p:cNvPr id="104947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职业：白领、学生、家庭主妇等</a:t>
            </a:r>
          </a:p>
        </p:txBody>
      </p:sp>
      <p:sp>
        <p:nvSpPr>
          <p:cNvPr id="104947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收入：中等收入及以上人群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消费者购买行为分析</a:t>
            </a:r>
          </a:p>
        </p:txBody>
      </p:sp>
      <p:sp>
        <p:nvSpPr>
          <p:cNvPr id="104950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1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消费者群体特征：年龄、性别、职业等</a:t>
            </a:r>
          </a:p>
        </p:txBody>
      </p:sp>
      <p:sp>
        <p:nvSpPr>
          <p:cNvPr id="104951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消费者购买动机：需求、兴趣、价值观等</a:t>
            </a:r>
          </a:p>
        </p:txBody>
      </p:sp>
      <p:sp>
        <p:nvSpPr>
          <p:cNvPr id="104952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2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消费者购买决策过程：信息收集、品牌选择、购买渠道、购买频率等</a:t>
            </a:r>
          </a:p>
        </p:txBody>
      </p:sp>
      <p:sp>
        <p:nvSpPr>
          <p:cNvPr id="104952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消费者对麻辣花生的认知与态度：口感、品质、价格等方面的评价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消费者对产品的评价</a:t>
            </a:r>
          </a:p>
        </p:txBody>
      </p:sp>
      <p:sp>
        <p:nvSpPr>
          <p:cNvPr id="104956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包装：消费者对麻辣花生产品的包装评价</a:t>
            </a:r>
          </a:p>
        </p:txBody>
      </p:sp>
      <p:sp>
        <p:nvSpPr>
          <p:cNvPr id="104957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价格：消费者对麻辣花生产品的价格评价</a:t>
            </a:r>
          </a:p>
        </p:txBody>
      </p:sp>
      <p:sp>
        <p:nvSpPr>
          <p:cNvPr id="104958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口感：消费者对麻辣花生产品的口感评价</a:t>
            </a:r>
          </a:p>
        </p:txBody>
      </p:sp>
      <p:sp>
        <p:nvSpPr>
          <p:cNvPr id="104958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产品质量：消费者对麻辣花生产品的质量评价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消费者对价格的敏感度</a:t>
            </a:r>
          </a:p>
        </p:txBody>
      </p:sp>
      <p:sp>
        <p:nvSpPr>
          <p:cNvPr id="104962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不同消费者对价格的敏感程度不同</a:t>
            </a:r>
          </a:p>
        </p:txBody>
      </p:sp>
      <p:sp>
        <p:nvSpPr>
          <p:cNvPr id="104963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价格变动对消费者购买决策的影响</a:t>
            </a:r>
          </a:p>
        </p:txBody>
      </p:sp>
      <p:sp>
        <p:nvSpPr>
          <p:cNvPr id="104964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消费者对价格的心理预期和接受程度</a:t>
            </a:r>
          </a:p>
        </p:txBody>
      </p:sp>
      <p:sp>
        <p:nvSpPr>
          <p:cNvPr id="104964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价格竞争对消费者行为的影响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产品分析</a:t>
            </a:r>
          </a:p>
        </p:txBody>
      </p:sp>
      <p:sp>
        <p:nvSpPr>
          <p:cNvPr id="10496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7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产品特点</a:t>
            </a:r>
          </a:p>
        </p:txBody>
      </p:sp>
      <p:sp>
        <p:nvSpPr>
          <p:cNvPr id="104972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包装精美，适合各种场合和人群</a:t>
            </a:r>
          </a:p>
        </p:txBody>
      </p:sp>
      <p:sp>
        <p:nvSpPr>
          <p:cNvPr id="104973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品质优良，经过严格筛选和加工处理</a:t>
            </a:r>
          </a:p>
        </p:txBody>
      </p:sp>
      <p:sp>
        <p:nvSpPr>
          <p:cNvPr id="104973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营养丰富，富含蛋白质、维生素等营养成分</a:t>
            </a:r>
          </a:p>
        </p:txBody>
      </p:sp>
      <p:sp>
        <p:nvSpPr>
          <p:cNvPr id="104974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麻辣味香，口感独特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7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产品定位</a:t>
            </a:r>
          </a:p>
        </p:txBody>
      </p:sp>
      <p:sp>
        <p:nvSpPr>
          <p:cNvPr id="104978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目标市场：年轻人群体</a:t>
            </a:r>
          </a:p>
        </p:txBody>
      </p:sp>
      <p:sp>
        <p:nvSpPr>
          <p:cNvPr id="104979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9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9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价格定位：中高端</a:t>
            </a:r>
          </a:p>
        </p:txBody>
      </p:sp>
      <p:sp>
        <p:nvSpPr>
          <p:cNvPr id="104979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9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0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品质定位：高品质、口感麻辣</a:t>
            </a:r>
          </a:p>
        </p:txBody>
      </p:sp>
      <p:sp>
        <p:nvSpPr>
          <p:cNvPr id="104980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0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0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品牌定位：打造麻辣花生品牌，树立行业标杆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https://d.book118.com/927111001145006052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6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6">
      <vt:lpstr>Arial</vt:lpstr>
      <vt:lpstr>Calibri</vt:lpstr>
      <vt:lpstr>微软雅黑</vt:lpstr>
      <vt:lpstr>Wingdings</vt:lpstr>
      <vt:lpstr>Office Theme</vt:lpstr>
      <vt:lpstr>麻辣花生项目市场调研报告</vt:lpstr>
      <vt:lpstr>目录</vt:lpstr>
      <vt:lpstr>项目背景</vt:lpstr>
      <vt:lpstr>调研目的</vt:lpstr>
      <vt:lpstr>调研范围</vt:lpstr>
      <vt:lpstr>调研时间</vt:lpstr>
      <vt:lpstr>调研对象</vt:lpstr>
      <vt:lpstr>市场分析</vt:lpstr>
      <vt:lpstr>市场规模</vt:lpstr>
      <vt:lpstr>市场结构</vt:lpstr>
      <vt:lpstr>消费者需求</vt:lpstr>
      <vt:lpstr>竞争格局</vt:lpstr>
      <vt:lpstr>消费者行为分析</vt:lpstr>
      <vt:lpstr>消费者群体特征</vt:lpstr>
      <vt:lpstr>消费者购买行为分析</vt:lpstr>
      <vt:lpstr>消费者对产品的评价</vt:lpstr>
      <vt:lpstr>消费者对价格的敏感度</vt:lpstr>
      <vt:lpstr>产品分析</vt:lpstr>
      <vt:lpstr>产品特点</vt:lpstr>
      <vt:lpstr>产品定位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2024-09-26T11:03:58.841</cp:lastPrinted>
  <dcterms:created xsi:type="dcterms:W3CDTF">2024-09-26T03:03:58Z</dcterms:created>
  <dcterms:modified xsi:type="dcterms:W3CDTF">2024-09-26T03:04:01Z</dcterms:modified>
</cp:coreProperties>
</file>