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97073-F6FE-464C-A096-209A8D39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CFD34-AC78-426A-AA93-D15E9DA84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659B5-2576-496A-8486-AF3F1038D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A7D0F-87C8-47EA-BA0C-609C95062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1221A-D54D-47E8-B80F-07A99E605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DE7B8B-D561-42D5-8C1F-F2ABF23CB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0B913D-0CFD-4F77-B848-A842D608F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CD958-6CC8-4132-9936-9151AD972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E78A3-BC71-43DD-957B-4C2E85EFC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9473D-229E-4B0D-BC58-88D24533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6FB18-C42E-45A9-BA44-A26CC19E7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11063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脊柱外科护理个案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895840"/>
            <a:ext cx="5476240" cy="547624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48881" y="1501120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45岁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21054" r="2105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49" r="49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监测患者的生命体征，配合医生完成手术；注意患者的保暖和隐私保护。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评估患者的身体状况，进行必要的术前检查和准备；向患者介绍手术过程和注意事项，缓解患者的紧张情绪。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帮助患者顺利度过手术期，预防术后并发症，促进术后康复。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监测患者的生命体征和伤口情况，评估患者的疼痛程度；指导患者进行康复训练，预防术后并发症。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患者手术顺利，术后恢复良好，未出现并发症；患者对护理服务满意。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11" r="5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278" r="72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对患者的病情状况、自身认知情况进行了解和评估，为制定护理计划提供依据。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针对患者可能存在的紧张、焦虑等情绪，进行心理疏导和安慰，增强患者的信心和配合度。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协助医生完成各项术前检查，确保手术顺利进行；指导患者进行术前适应性训练，如床上大小便、呼吸功能锻炼等。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在手术过程中，密切监测患者的生命体征，确保手术安全。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配合医生完成手术过程中的各项护理工作，如输血、输液、用药等。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详细记录术中护理过程，为术后护理提供参考。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https://d.book118.com/927111063136006054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2024-09-29T02:30:44.926</cp:lastPrinted>
  <dcterms:created xsi:type="dcterms:W3CDTF">2024-09-28T18:30:44Z</dcterms:created>
  <dcterms:modified xsi:type="dcterms:W3CDTF">2024-09-28T18:30:46Z</dcterms:modified>
</cp:coreProperties>
</file>