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41ED43-2F83-46FD-A444-85F89EC0E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4DE7C-7BDA-44CB-815F-AE585959C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5612B-88A5-44C1-8371-5FAF7044A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EE80F1-04C8-4A30-889D-AC0FA5A5B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879127-D2BE-4AAD-8F3A-C357BBDAF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6F8BBF-3786-4CCA-920A-EE42C8525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5EF976-6E07-41A5-A186-3C13FB125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81C480-8102-4930-AE1E-D61DF7E5C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324568-6690-4B2C-A22E-DCBCAD582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58079-0CA9-40E1-B2EF-578E9431C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00E663-2952-4BFE-BF44-4DAEEDC8B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15012134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低体温患者护理常规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低体温对人体的影响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低体温患者的症状与诊断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低体温患者的护理措施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低体温患者的康复与预防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低体温是指人体核心温度低于35°C的情况，通常由于环境寒冷、体温调节功能受损或热量流失过多引起。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低体温是一种常见的临床状况，尤其在老年人和身体虚弱的人群中更为常见。低体温可能导致一系列严重的健康问题，包括心血管疾病、代谢紊乱和免疫系统抑制等。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通过提供有效的护理措施，预防和治疗低体温，降低并发症的风险，提高患者的生活质量和预后。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低体温患者护理常规的建立有助于规范护理操作，提高护理效果，同时为患者提供更加全面和专业的护理服务。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低体温对人体的影响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0288" r="2028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体温降低会导致人体代谢率下降，影响身体对能量的利用和产生。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低体温会使血管收缩，增加心脏负担，可能导致血压下降和心律不齐。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体温降低可能导致呼吸频率减慢，影响气体交换。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低温可能影响神经传导速度和神经肌肉功能，导致反应迟钝和协调性下降。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代谢率下降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心血管系统影响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呼吸系统影响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神经系统影响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情绪低落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认知能力下降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疲劳感增加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心理影响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798" r="167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60" r="26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3708" r="1370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低体温可能导致情绪低落、焦虑和抑郁。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低温可能影响大脑功能，导致注意力、记忆力和判断力下降。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体温降低会增加疲劳感，使人难以集中精力。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低体温可能影响睡眠质量，导致失眠或睡眠质量差。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免疫力下降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疾病恶化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伤口愈合延迟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高死亡率风险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健康风险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低体温可能导致免疫力下降，增加感染的风险。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低温可能影响伤口愈合速度，延迟恢复时间。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对于某些慢性疾病患者，低体温可能加重病情或导致并发症。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严重低体温是紧急医疗状况，可能导致死亡。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低体温患者的症状与诊断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意识障碍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严重低体温可能导致患者意识模糊、反应迟钝甚至昏迷。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呼吸急促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为了加速体内热量的交换，低体温患者的呼吸频率可能会增加。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心跳加快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为了维持身体重要器官的血液供应，低体温患者的心率可能会加快。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寒战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由于体温下降，患者可能出现寒战，表现为全身肌肉不自主地收缩。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皮肤温度下降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患者的皮肤温度可能明显低于正常体温，特别是四肢和躯干。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常见症状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通过测量患者的直肠、口腔或腋下温度来确定是否出现低体温。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体温测量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病史询问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体征观察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了解患者是否有长时间暴露在寒冷环境、大量失血、严重营养不良等低体温的高危因素。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观察患者的皮肤温度、心跳、呼吸以及意识状态等体征，以辅助诊断。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根据病情需要，进行血常规、电解质、血糖等相关检查，以了解低体温对其他器官的影响。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低血压和组织缺氧也是休克的表现，与低体温症状相似，但治疗方法不同，需要进行鉴别。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严重低体温可能导致患者昏迷，需与由其他原因引起的昏迷进行鉴别，如脑卒中、药物过量等。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昏迷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https://d.book118.com/927115012134006052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2024-09-26T07:01:56.854</cp:lastPrinted>
  <dcterms:created xsi:type="dcterms:W3CDTF">2024-09-25T23:01:56Z</dcterms:created>
  <dcterms:modified xsi:type="dcterms:W3CDTF">2024-09-25T23:01:58Z</dcterms:modified>
</cp:coreProperties>
</file>