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A0281B-025F-40DF-84DB-50FD31ADB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FE0609-4FA7-4FCE-80A8-611094A8B6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4F4FDC-AD0B-4AA1-AA48-7998920B4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601E78-2AC7-4CA0-9B6D-175A53199D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4F31A3-683E-4813-AEC6-1D7998AA90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B41790-12CD-44B7-85FF-8545B45205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6BADBA-3367-4D8D-BD2B-788943F68E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2E2203-94F7-4738-938D-DDBF6CBDC4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2395C7-FA06-4B9D-8811-8BF29CA9D6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154982-B3E1-4592-B2A3-0594375099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C05E1B-17CB-4DD4-AFB3-D4BD4315F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16041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心理危机评估培训的评估和反馈机制</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培训效果评估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培训过程反馈</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培训成果应用跟踪</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持续改进方向探讨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培训效果评估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参与者满意度调查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调查目的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了解参与者对培训的整体满意度，包括培训内容、培训方式、培训效果等方面。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调查方式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采用问卷调查、面对面访谈、小组讨论等方式收集参与者的反馈意见。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对收集到的数据进行统计分析，包括描述性统计和推论性统计，以呈现参与者满意度的整体情况和差异。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评估参与者在培训过程中学到的心理危机评估相关知识和技能。</a:t>
            </a:r>
          </a:p>
        </p:txBody>
      </p:sp>
      <p:pic>
        <p:nvPicPr>
          <p:cNvPr id="6" name="Picture 6"/>
          <p:cNvPicPr>
            <a:picLocks noChangeAspect="1"/>
          </p:cNvPicPr>
          <p:nvPr/>
        </p:nvPicPr>
        <p:blipFill>
          <a:blip r:embed="rId2"/>
          <a:srcRect l="16333" r="16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测试目的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采用笔试、案例分析、角色扮演等方式进行测试。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测试方式</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6299" r="629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根据测试结果，对参与者的知识技能掌握程度进行量化评估，并针对不同层次的参与者提供相应的反馈和建议。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知识技能掌握程度测试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对比方式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在培训前和培训后分别对参与者进行心理危机应对能力测试，并对测试结果进行对比分析。</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对比目的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评估培训对参与者心理危机应对能力的提升效果。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分析方法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采用配对样本t检验、协方差分析等方法对培训前后参与者的心理危机应对能力进行统计分析，以评估培训的实效性。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042" r="210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培训前后心理危机应对能力对比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培训过程反馈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培训内容紧密结合心理危机评估工作的实际需求，涵盖理论知识、实践技能和案例分析等多个方面，为学员提供全面系统的学习体验。</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内容实用性</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培训及时跟进心理危机评估领域的最新研究成果和趋势，确保学员能够接触到前沿的理论和实践知识。</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知识更新性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培训注重培养学员运用所学知识解决实际问题的能力，通过案例分析、角色扮演等互动环节，提高学员的应对能力和自信心。</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问题解决能力</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培训内容与实际需求契合度分析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互动环节充分性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培训过程中设置多个互动环节，如提问、分享经验等，促进学员之间的交流与合作，加深学员对知识的理解和应用。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教学辅助工具使用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培训有效利用多媒体、教学软件等现代教学辅助工具，使教学内容更加生动、形象，提高学员的学习效果。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教学方法多样性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培训采用讲座、小组讨论、案例分析、角色扮演等多种教学方法，激发学员的学习兴趣和参与度。</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培训方法和手段有效性评价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专业背景与经验</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培训师具备心理学、精神医学等相关专业的背景和丰富的实践经验，能够为学员提供专业、权威的指导。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授课风格与技巧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培训师采用生动有趣的授课风格，运用丰富的案例和故事进行讲解，使抽象的理论知识变得易于理解和接受。同时，培训师还注重与学员的互动，鼓励学员提问和分享经验，营造出积极、活跃的学习氛围。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培训师资质及授课风格评价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培训成果应用跟踪</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https://d.book118.com/927116041041006030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2024-09-01T19:36:14.781</cp:lastPrinted>
  <dcterms:created xsi:type="dcterms:W3CDTF">2024-09-01T11:36:14Z</dcterms:created>
  <dcterms:modified xsi:type="dcterms:W3CDTF">2024-09-01T11:36:16Z</dcterms:modified>
</cp:coreProperties>
</file>