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D756E8-DC9B-4856-A0E0-00398C40C2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C628E4-3A98-46BE-AAF6-BD9B3D18DA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86ED50-F238-4492-91F9-209604D21E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B482F1-205B-4FFA-AC19-4CC5091878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30B932-3209-45CB-B1ED-2D0795C76C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A46F47-1BBE-4570-8FA1-BFB27CBD8A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89C2E9-F952-494E-B329-0C246823E2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F8C0F9-CC6F-4CC5-8C8C-BFC8AE6DBC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145424-304B-453A-A05F-33013C1C72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57053D-8014-4B39-8A92-FE70545957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D6737C-EE30-4107-A5CA-C12B6CBC69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7122125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合同订立及其订立形式</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合同订立基本概念与原则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合同订立过程与要素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合同订立形式分类及特点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各类合同订立实例分析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合同订立中风险防范与控制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合同订立后变更、解除及终止处理</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合同订立基本概念与原则</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943" r="3394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630" r="3163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274" r="2927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合同订立是指双方或多方当事人在平等自愿的基础上，通过协商一致，设立、变更或终止民事权利义务关系的行为。</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合同订立定义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合同订立是市场经济活动中最基本的法律行为之一，对于明确各方权利义务、维护交易安全、促进经济发展具有重要意义。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合同订立意义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合同订立定义及意义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自愿原则</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当事人依法享有自愿订立合同的权利，任何单位和个人不得非法干预。</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平等原则</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合同当事人的法律地位平等，一方不得将自己的意志强加给另一方。</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公平原则</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当事人应当遵循公平原则确定各方的权利和义务。</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遵守法律原则</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当事人订立、履行合同，应当遵守法律、行政法规，尊重社会公德，不得扰乱社会经济秩序，损害社会公共利益。</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诚实信用原则</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当事人行使权利、履行义务应当遵循诚实信用原则。</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合同法基本原则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法人</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依法成立并领取营业执照的法人组织可以作为合同当事人，包括企业法人、事业单位法人等。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自然人</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具有完全民事行为能力的自然人可以独立签订合同；限制民事行为能力及无民事行为能力的自然人需要由其法定代理人代理实施民事法律行为。</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非法人组织</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不具有法人资格但能够依法以自己的名义从事民事活动的组织，如个人独资企业、合伙企业等，也可以作为合同当事人。</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292" r="142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0000" r="100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当事人资格要求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合同订立过程与要素</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要约邀请</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又称“要约引诱”，它是指希望他人向自己发出要约的表示。要约邀请是当事人订立合同的预备行为，只是引诱他人发出要约，不能因相对人的承诺而成立合同。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要约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是一方当事人以缔结合同为目的，向对方当事人提出合同条件，希望对方当事人接受的意思表示。发出要约的一方称要约人，接受要约的一方称受要约人。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要约邀请与要约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是受要约人同意要约的意思表示。承诺应当由受要约人向要约人作出。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承诺</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是指受要约人对要约的内容作出实质性变更的，为新要约。有关合同标的、数量、质量、价款或者报酬、履行期限、履行地点和方式、违约责任和解决争议方法等的变更，是对要约内容的实质性变更。</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反要约</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承诺与反要约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存在双方或多方订约当事人</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订约当事人是指实际订约合同的人，在合同成立以后，这些主体将成为合同的主体。订约当事人既可以是公民，也可以是法人和其他组织。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订约当事人对主要条款达成合意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所谓“主要条款”，是指根据特定合同性质所应具备的条款，如果缺少这些条款则会影响合同的成立。为了推示合同的主要条款，需要法院在实践中根据特定合同的性质而具体认定。</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合同的成立应经过要约、承诺阶段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要约和承诺是合同成立的基本规则，也是合同成立必须经过的两个阶段法。如果合同没有经过承诺，而只是停留在要约阶段，则合同未成立。</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合同成立要件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合同订立形式分类及特点</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9" r="89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口头形式是指当事人只用语言为意思表示订立合同，而不用文字表达协议内容的合同形式。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口头形式简便易行，在日常生活中经常被采用。但是，口头形式没有可以保存的文字依据，一旦发生纠纷，往往举证困难，难以分清责任。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口头形式</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书面形式是指当事人以合同书或者电报、电传、电子邮件等数据电文形式等各种可以有形地表现所载内容的方式订立合同。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书面形式有利于交易的安全，重要的合同应该采用书面形式。书面形式的合同包括合同书、信件和数据电文等可以有形地表现所载内容的形式。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书面形式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https://d.book118.com/927122125016006035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2024-09-09T09:13:33.848</cp:lastPrinted>
  <dcterms:created xsi:type="dcterms:W3CDTF">2024-09-09T01:13:33Z</dcterms:created>
  <dcterms:modified xsi:type="dcterms:W3CDTF">2024-09-09T01:13:35Z</dcterms:modified>
</cp:coreProperties>
</file>