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649D9-5593-47D3-95FB-A54555D23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35408-057E-4AC1-81E1-7DC628EBE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B6E82-8086-47C1-88F3-A7F74AF62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4B717-259E-4864-AA20-3CFC7D47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2AC915-E0D5-45A7-913A-4104545B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DBFA30-2012-471E-9B2A-652EC067C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B0E45E-E8A3-440E-97A6-7B513504E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5CDEC-74D7-4874-AE9D-98D4DA47B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A036A-6558-481F-94A4-4553F6210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12F57-BE11-4095-9178-2B42158FA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7BF1A-C4FC-4C6E-9B7A-BF229C52E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23022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护理查房PPT 范文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介绍护理查房的目的，即通过系统地检查病人情况，评估护理效果，提高护理质量，促进医护交流与合作，保障病人安全。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阐述护理查房的重要性和必要性，介绍国内外护理查房的发展现状和趋势，以及本次查房所涉及的领域和重点内容。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介绍查房前的准备工作，包括确定查房时间、地点、参与人员，收集病人资料，准备相关设备和物品等。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详细说明查房的实施过程，包括介绍病人情况、护理措施、护理效果评估等环节，以及医护人员之间的交流与合作。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总结查房的成果和收获，提出改进意见和建议，制定下一步的护理计划和措施。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主诉：咳嗽、咳痰、呼吸困难1周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患者于1周前出现咳嗽、咳痰、呼吸困难等症状，无发热、胸痛等症状。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既往有慢性阻塞性肺疾病（COPD）病史，长期吸烟。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入院时查体显示，体温36.5℃，脉搏90次/分，呼吸20次/分，血压120/80mmHg。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听诊双肺呼吸音粗，可闻及干湿啰音。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556" r="255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入院后完善相关检查，如血常规、血气分析、心电图等。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根据检查结果，诊断为COPD急性加重期，给予吸氧、抗炎、平喘等治疗措施。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治疗过程中，密切监测患者生命体征，及时调整治疗方案。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出院时患者症状明显缓解，复查血气分析正常，准予出院。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患者自理能力评估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对患者进行日常生活活动能力评估，包括进食、洗澡、穿衣、大小便等，以了解患者的自理程度和需求。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根据护理计划，为患者提供必要的护理服务，包括基础护理、康复护理等。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根据评估结果，制定个性化的护理计划，明确护理目标和措施。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对护理措施的实施效果进行评价，及时调整护理计划，以满足患者的需求和提高护理质量。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患者自理能力评估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https://d.book118.com/927123022012006051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2024-09-23T21:24:16.824</cp:lastPrinted>
  <dcterms:created xsi:type="dcterms:W3CDTF">2024-09-23T13:24:16Z</dcterms:created>
  <dcterms:modified xsi:type="dcterms:W3CDTF">2024-09-23T13:24:18Z</dcterms:modified>
</cp:coreProperties>
</file>