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03A669-66AB-4E8F-B84E-33026E28B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9DB2C-450B-4A35-BE8E-6D7224E69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5F922A-3176-4FD7-AF1E-89C6E732A2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8D75B4-CEFC-4AF4-8C25-3ED49098D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ED2546-8B17-40C9-830D-1A5D5D091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7B4AE8-725F-4B8D-AE79-F8762D279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D2E3EA-12AA-4C5E-A8AF-E5AFD233B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4AB820-EECE-4AC1-9A37-741947F3A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D7A144-0646-412C-9848-087155896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A2B67-5634-4425-B7F7-BFFC9990C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702BC-8BDB-4A09-8B11-B6C0762C6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7123151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现代文学作品中的情感表达与生活关怀阐释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现代文学作品中的情感表达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生活关怀在现代文学中的体现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现代文学作品中的情感表达与生活关怀案例分析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现代文学作品中的情感表达与生活关怀的价值与意义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现代社会变革与文学情感表达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随着社会进步和科技发展，现代文学作品在情感表达上呈现出新的特点和趋势，如更加关注个体内心世界、情感复杂性和生活真实性等。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文学与生活关怀的紧密联系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文学作品作为人类精神文化的重要载体，一直关注着人类的生活状态、情感世界和精神追求。通过对现代文学作品的研究，可以深入了解现代社会中人们的生活状态、情感需求和精神困境。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拓展文学研究领域与视角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本研究将情感表达与生活关怀作为研究重点，有助于拓展文学研究的领域和视角，推动文学研究的深入发展。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通过对现代文学作品中的情感表达与生活关怀进行系统研究，揭示现代人在复杂社会背景下的真实情感状态和生活需求，为文学创作和文学批评提供新的理论支持和实践指导。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现代文学作品中的情感表达有哪些主要类型和特点？这些情感表达如何体现出现代人的生活关怀和精神追求？现代文学作品在情感表达与生活关怀方面存在哪些问题或挑战？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本研究将采用文本分析、比较研究和实证研究等方法，对现代文学作品中的情感表达与生活关怀进行深入挖掘和系统梳理。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选取具有代表性和影响力的现代文学作品作为研究对象，包括小说、诗歌、散文等不同体裁的作品。同时，本研究还将关注不同地域、不同文化背景和不同社会阶层的文学作品，以确保研究的全面性和客观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现代文学作品中的情感表达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875" r="14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情感表达是指通过语言、文字、艺术等手段将内心的情感、情绪、感受等表达出来，使读者或观众能够感同身受，产生共鸣。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的特点包括主观性、真实性和共鸣性。主观性是指情感表达是个体内心真实感受的反映；真实性是指情感表达要真诚、自然，不矫揉造作；共鸣性是指情感表达要能够引起读者或观众的共鸣，触动他们的内心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情感表达的概念与特点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75049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文学作品通过塑造人物形象、描绘环境、叙述情节等手段来表达情感，使读者产生共鸣。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72018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在文学作品中的体现包括人物形象的塑造、环境的描绘、情节的叙述等。人物形象是情感表达的载体，通过人物形象的塑造可以展现人物的内心世界和情感变化；环境描绘可以烘托出人物所处的情感氛围，增强情感的感染力；情节叙述则可以引导读者进入故事情境，感受其中的悲欢离合。</a:t>
            </a:r>
          </a:p>
        </p:txBody>
      </p:sp>
      <p:sp>
        <p:nvSpPr>
          <p:cNvPr id="6" name="Freeform 6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情感表达在文学作品中的体现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表达的技巧包括直接表达和间接表达。直接表达是指通过直白的语言或文字将情感表达出来，如直抒胸臆、呼天抢地等；间接表达则是通过借景抒情、托物言志等手法，将情感融入到景物或事物中，让读者通过联想和想象来感受作者的情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的手法包括比喻、拟人、夸张等修辞手法。比喻可以将抽象的情感具象化，使读者更容易理解和感受；拟人则可以将无生命的事物赋予情感和生命力，增强情感的感染力；夸张则可以强调情感的强烈和深刻，使读者更加深刻地感受到作者的情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情感表达的技巧与手法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生活关怀在现代文学中的体现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生活关怀是对人类生存状态的关注，包括物质生活、精神生活、情感生活等各个方面。它强调对个体生命的尊重，对人性、人权、人的尊严的维护，以及对社会公正、平等、自由的追求。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生活关怀体现了文学作品的人文精神，是作家对现实生活的深刻反思和人性探索。它有助于揭示社会问题的本质，引发读者的思考和共鸣，促进社会的进步和发展。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生活关怀的内涵与意义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现代文学作品通过对弱势群体的描写，展示他们的生活状态和内心世界，表达对弱势群体的同情和关怀。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对弱势群体的关注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现代文学作品通过揭示社会问题，如贫困、歧视、压迫等，引发读者对社会不公正现象的反思和关注。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对社会问题的揭示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现代文学作品通过对人性的深入挖掘，展示人性的复杂性和多样性，引导读者对人性进行深刻的思考和认识。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对人性的探索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生活关怀在文学作品中的呈现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https://d.book118.com/927123151033006041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2024-09-13T22:03:15.845</cp:lastPrinted>
  <dcterms:created xsi:type="dcterms:W3CDTF">2024-09-13T14:03:15Z</dcterms:created>
  <dcterms:modified xsi:type="dcterms:W3CDTF">2024-09-13T14:03:17Z</dcterms:modified>
</cp:coreProperties>
</file>