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5F8982-77FE-4224-B96B-183057AA7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F0F8F8-38CE-4589-98C7-D93BE6A89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9A33E6-F21A-40D9-8D9D-5C70EFFEF8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10F186-F747-4634-AB9A-386A70AC47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4B2FE6-E8DE-4852-9407-1C3B7BBAFF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5FE2AF-1EF0-4C18-96B9-6824195E64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449588-5630-4AC8-B61C-7216EE1865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E2F12F-0AE2-413A-A4AE-3A4EB70A5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B6D2F6-E4FF-4FEA-A0AF-7C1525D3C5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F267ED-D560-4F78-A793-0BA8554D0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92CFE8-8E97-4A1D-8513-0FED6A035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2403411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胺碘酮对心律失常患者生活质量的影响评估与分析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胺碘酮药物简介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心律失常患者生活质量评估方法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胺碘酮对心律失常患者生活质量影响分析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胺碘酮与其他药物比较分析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5"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心律失常是心血管疾病中常见病症，严重影响患者生活质量。</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胺碘酮作为治疗心律失常的常用药物，其疗效及安全性已得到广泛认可。</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评估胺碘酮对心律失常患者生活质量的影响，有助于指导临床合理用药，提高患者生活质量。</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国内学者对胺碘酮治疗心律失常的疗效和安全性进行了大量研究，但对其对患者生活质量的影响评估相对较少。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国外学者在胺碘酮治疗心律失常方面进行了深入研究，包括其对患者生活质量的影响评估，为我们提供了有益的参考。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随着医疗技术的不断进步和人们对生活质量要求的提高，对胺碘酮等心血管药物的综合评估将越来越受到重视。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评估胺碘酮对心律失常患者生活质量的影响，为临床合理用药提供参考。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以更加全面地了解胺碘酮在治疗心律失常方面的疗效和安全性，以及其对患者生活质量的影响，有助于指导临床医生更加合理地使用胺碘酮，提高患者的生活质量。同时，本研究还可以为其他心血管药物的综合评估提供借鉴和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胺碘酮药物简介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药物成分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胺碘酮主要成分为苯并呋喃衍生物，含有碘原子。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胺碘酮通过延长心肌细胞动作电位时程、有效不应期和QT间期，从而发挥抗心律失常作用。它还能非竞争性抑制α和β肾上腺素能受体，减缓窦房结、心房及房室结的传导速度，降低窦房结自律性。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药物成分与作用机制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336" r="1933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胺碘酮适用于多种心律失常的治疗，如房性早搏、室性早搏、阵发性室上性心动过速、室性心动过速等。尤其对于器质性心脏病合并的心律失常，胺碘酮具有较好的疗效。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对碘过敏者、甲状腺功能异常者、二度或三度房室传导阻滞患者以及病态窦房结综合征患者禁用胺碘酮。此外，孕妇和哺乳期妇女也应避免使用。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禁忌症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用药方法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胺碘酮的用药方法因治疗目的和患者情况而异。一般起始剂量较小，根据病情逐渐调整剂量。可口服或静脉注射给药。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注意事项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使用胺碘酮期间，应定期检查甲状腺功能、肝功能和心电图等指标。长期使用者还需注意肺部X线检查，以监测可能的肺部副作用。此外，胺碘酮与多种药物存在相互作用，联合用药时需谨慎。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用药方法及注意事项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心律失常患者生活质量评估方法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综合评价指标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包括生理、心理、社会功能等多个维度，全面反映患者的生活质量。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个性化指标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针对不同患者群体和疾病特点，制定具有针对性的评价指标。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权重分配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根据各指标对患者生活质量的影响程度，合理分配权重，确保评估结果的准确性。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生活质量评估指标体系构建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结合心律失常患者的特点和需求，设计具有针对性的问卷内容。</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设计问卷</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选择具有代表性的心律失常患者作为调查对象，确保结果的可靠性。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调查对象</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对收集到的问卷数据进行统计分析，提取有效信息，为评估提供数据支持。</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问卷调查法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https://d.book118.com/927124034116006051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2024-09-24T19:01:24.397</cp:lastPrinted>
  <dcterms:created xsi:type="dcterms:W3CDTF">2024-09-24T11:01:24Z</dcterms:created>
  <dcterms:modified xsi:type="dcterms:W3CDTF">2024-09-24T11:01:26Z</dcterms:modified>
</cp:coreProperties>
</file>