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14575-476D-4FF8-BBA6-BBD2C9148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8B69C-AD73-4305-ABEE-E3000F536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7C52C-F2A5-490E-98FA-995CF3250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6E523-EDFB-46EC-8542-DD6BCCFC3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95341D-9741-4E3C-84BB-DE9D4A584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20E2D3-4062-4A14-BB84-254FFF68B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E36AF0-4C25-4B01-A201-ED3EC3DE7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BF919-4C78-4D75-BE07-29ABECEB5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5637F-554F-4531-BEE0-0319D7BEA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4C76C-FD34-4453-8092-60B6AC4B0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DB20F-88A5-4D71-BFD8-D69AB87A1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26164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自然堂产品的用户分析报告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用户基本信息分析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用户满意度分析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用户忠诚度分析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用户需求与期望分析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探究用户对自然堂产品的需求与偏好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为自然堂产品的市场策略提供数据支持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分析自然堂产品的用户群体特征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自然堂作为国内知名的护肤品牌，拥有广泛的用户基础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随着消费者对护肤观念的不断提升，自然堂面临着激烈的市场竞争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本报告旨在通过对用户数据的分析，为自然堂优化产品定位和市场策略提供依据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用户基本信息分析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自然堂产品的用户主要集中在20-35岁的年轻人群，这个年龄段的用户占比超过60%。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女性用户占据了自然堂产品用户的80%以上，是绝对的消费主力。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城市居民为主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自然堂产品的用户主要集中在大中城市，其中一线城市和二线城市的用户占比超过70%。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购买频率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购买频率高频购买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自然堂产品的用户中，大部分用户属于高频购买，他们经常使用自然堂的产品，并保持稳定的购买频率。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高频购买用户通常对自然堂的产品质量、效果和性价比有较高的认可，并形成了持续购买的消费习惯。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针对高频购买用户，自然堂可以提供定制化的产品推荐和优惠活动，以提升用户的忠诚度和购买意愿。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自然堂产品的用户主要通过线上渠道进行购买，如官方网站、电商平台等。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线上渠道具有便捷、高效的特点，能够满足用户快速获取产品信息、比较选择和下单购买的需求。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针对线上渠道，自然堂可以加强网站优化、提高用户体验，同时与电商平台合作开展促销活动，提升用户购买转化率。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购买渠道线上渠道主导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购买渠道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消费金额中低消费为主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中低消费用户通常对价格较为敏感，更注重产品的性价比和实用性。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针对中低消费用户，自然堂可以推出更多高性价比的产品组合和优惠活动，以吸引和保持用户的消费意愿。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自然堂产品的用户中，大部分用户的消费金额属于中低水平。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消费金额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用户满意度分析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09005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2250101" y="4321454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2180060" y="4237548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929966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87779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6169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1950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99391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5172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536622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994435" y="3234448"/>
            <a:ext cx="2267776" cy="788288"/>
          </a:xfrm>
          <a:prstGeom prst="homePlate">
            <a:avLst>
              <a:gd name="adj" fmla="val 48923"/>
            </a:avLst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14613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cxnSp>
        <p:nvCxnSpPr>
          <p:cNvPr id="14" name="Connector 14"/>
          <p:cNvCxnSpPr/>
          <p:nvPr/>
        </p:nvCxnSpPr>
        <p:spPr>
          <a:xfrm flipH="1">
            <a:off x="7270496" y="4301578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7200455" y="4217672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9809141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739100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4776899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706858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3107462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用户普遍认为自然堂产品的功效与其宣传一致，尤其在保湿、抗衰老等方面表现突出。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71651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产品功效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220648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12614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包装设计</a:t>
            </a:r>
          </a:p>
        </p:txBody>
      </p:sp>
      <p:sp>
        <p:nvSpPr>
          <p:cNvPr id="24" name="Freeform 24"/>
          <p:cNvSpPr/>
          <p:nvPr/>
        </p:nvSpPr>
        <p:spPr>
          <a:xfrm>
            <a:off x="11063949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大部分用户对自然堂产品的质量表示满意，认为其品质优良，使用后肌肤状况有所改善。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95704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用户对自然堂产品的包装设计评价较高，认为其精美、环保且具有品牌特色。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650171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用户对自然堂丰富的产品种类表示认可，认为其满足了不同肤质和年龄段的需求。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产品满意度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https://d.book118.com/927126164032006035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2024-09-09T12:33:25.089</cp:lastPrinted>
  <dcterms:created xsi:type="dcterms:W3CDTF">2024-09-09T04:33:25Z</dcterms:created>
  <dcterms:modified xsi:type="dcterms:W3CDTF">2024-09-09T04:33:27Z</dcterms:modified>
</cp:coreProperties>
</file>