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E306D-5BE7-4717-9156-5B45AB45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D74C9-FD2D-4257-9858-D594B34D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B03DC-22CA-4430-B78E-C887986B2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3DFB8-CE3B-41FF-8832-19958EE54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F0800-3B2E-4E93-AE0D-A18EB4FC6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255D0-1F8B-4666-949C-E14CD74A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1FFBB-AD9F-4A70-801A-23FF12C2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74AAD-4DA9-45B8-AA8D-61E7F5120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B048C-D8DB-4121-BEB6-BD47D025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587D3-710D-4E0B-8FBB-F4F39E969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4738C-DA3A-4BB2-9557-41DFEC4A1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004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嵌体护理查房PPT\n## 1.嵌体护理查房的基本概念与重要性\n### 1.1嵌体护理查房的定义与目的\n### 1.2嵌体护理查房的关键环节\n### 1.3嵌体护理查房对患者康复的重要性\n## 2.嵌体护理查房的流程与规范\n### 2.1嵌体护理查房的准备工作\n### 2.2嵌体护理查房的具体流程\n### 2.3嵌体护理查房后的记录与评估\n## 3.嵌体护理查房中的护理措施\n### 3.1嵌体护理查房中的基础护理\n### 3.2嵌体护理查房中的专科护理\n### 3.3嵌体护理查房中的心理护理\n## 4.嵌体护理查房中的团队协作与沟通\n### 4.1嵌体护理查房中的团队协作\n### 4.2嵌体护理查房中的有效沟通\n### 4.3嵌体护理查房中的文化差异与应对策略\n## 5.嵌体护理查房中的并发症预防与处理\n### 5.1嵌体护理查房中的并发症预防\n### 5.2嵌体护理查房中的并发症识别\n### 5.3嵌体护理查房中的并发症处理与护理\n## 6.嵌体护理查房的教育与培训\n### 6.1嵌体护理查房中的教育培训需求\n### 6.2嵌体护理查房中的教育培训方法\n### 6.3嵌体护理查房中的教育培训效果评估\n## 7.嵌体护理查房的未来发展趋势与挑战\n### 7.1嵌体护理查房中的技术创新与发展\n### 7.2嵌体护理查房中的服务模式创新\n### 7.3嵌体护理查房中的政策法规与伦理挑战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嵌体护理查房PPT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嵌体护理查房的基本概念与重要性</a:t>
            </a:r>
            <a:endParaRPr/>
          </a:p>
        </p:txBody>
      </p:sp>
      <p:sp>
        <p:nvSpPr>
          <p:cNvPr id="113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嵌体护理查房是一种针对嵌体患者的系统化护理评估和干预措施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嵌体是一种用于修复牙齿缺损的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人工替代品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，如牙齿填充物、牙冠等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嵌体护理查房旨在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嵌体护理查房的核心目标是促进患者康复，预防并发症，提高生活质量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，确保嵌体修复效果的稳定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，避免病情恶化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嵌体护理查房的定义与目的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病史收集：了解患者的基本信息，既往病史，家族病史等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有助于识别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康复障碍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临床检查：评估患者的口腔状况，嵌体状况及周围组织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确保嵌体的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正确安装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，避免病情恶化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患者教育：向患者提供嵌体护理相关知识和自我保健方法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嵌体护理查房的关键环节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提高康复效果：通过定期评估和个性化护理，确保嵌体修复效果的稳定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尽快恢复正常生活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重复就诊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治疗费用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降低并发症风险：及时发现并处理潜在问题，避免病情恶化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保护患者的口腔健康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延长嵌体使用寿命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嵌体护理查房对患者康复的重要性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嵌体护理查房的流程与规范</a:t>
            </a:r>
            <a:endParaRPr/>
          </a:p>
        </p:txBody>
      </p:sp>
      <p:sp>
        <p:nvSpPr>
          <p:cNvPr id="264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人员准备：确保护理团队结构合理，技能熟练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护理团队应包括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等相关专业人员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，提高团队水平</a:t>
                </a:r>
                <a:endParaRPr/>
              </a:p>
            </p:txBody>
          </p:sp>
          <p:sp>
            <p:nvSpPr>
              <p:cNvPr id="27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物品准备：准备必要的检查器械和护理用品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确保物品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齐全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消毒合格</a:t>
                </a:r>
                <a:endParaRPr/>
              </a:p>
            </p:txBody>
          </p:sp>
          <p:sp>
            <p:nvSpPr>
              <p:cNvPr id="27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7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患者准备：向患者充分解释嵌体护理查房的目的和过程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减少患者紧张情绪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，提高检查效果</a:t>
                </a:r>
                <a:endParaRPr/>
              </a:p>
            </p:txBody>
          </p:sp>
          <p:sp>
            <p:nvSpPr>
              <p:cNvPr id="27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嵌体护理查房的准备工作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病史收集：了解患者的基本信息，既往病史，家族病史等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有助于识别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康复障碍</a:t>
                </a:r>
                <a:endParaRPr/>
              </a:p>
            </p:txBody>
          </p:sp>
        </p:grpSp>
        <p:grpSp>
          <p:nvGrpSpPr>
            <p:cNvPr id="28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临床检查：评估患者的口腔状况，嵌体状况及周围组织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确保嵌体的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正确安装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，避免病情恶化</a:t>
                </a:r>
                <a:endParaRPr/>
              </a:p>
            </p:txBody>
          </p:sp>
        </p:grpSp>
        <p:grpSp>
          <p:nvGrpSpPr>
            <p:cNvPr id="28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患者教育：向患者提供嵌体护理相关知识和自我保健方法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嵌体护理查房的具体流程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嵌体护理查房后的记录与评估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9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9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记录护理过程：详细记录患者的病史，检查结果和教育内容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为后续护理工作提供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监控患者康复进度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并发症风险</a:t>
                </a:r>
                <a:endParaRPr/>
              </a:p>
            </p:txBody>
          </p:sp>
          <p:sp>
            <p:nvSpPr>
              <p:cNvPr id="29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9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0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评估护理效果：定期评估患者的康复状况和护理满意度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反馈信息</a:t>
                </a:r>
                <a:endParaRPr/>
              </a:p>
            </p:txBody>
          </p:sp>
          <p:sp>
            <p:nvSpPr>
              <p:cNvPr id="30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嵌体护理查房中的护理措施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口腔清洁：指导患者正确刷牙，使用牙线等清洁工具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嵌体寿命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饮食指导：根据患者的病情和饮食习惯提供个性化饮食建议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，减少嵌体损伤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嵌体稳定性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药物治疗：根据患者的病情和医嘱给予药物治疗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等，控制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降低并发症风险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嵌体护理查房中的基础护理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嵌体检查：定期检查嵌体的稳定性，密合度和周围组织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确保嵌体的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正确安装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，避免病情恶化</a:t>
                </a:r>
                <a:endParaRPr/>
              </a:p>
            </p:txBody>
          </p:sp>
          <p:sp>
            <p:nvSpPr>
              <p:cNvPr id="2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并发症预防：向患者提供并发症预防知识和自我保健方法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避免过度咬合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嵌体使用寿命</a:t>
                </a:r>
                <a:endParaRPr/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康复指导：根据患者的康复进度提供个性化康复建议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患者尽快恢复正常生活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嵌体护理查房中的专科护理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心理评估：了解患者的心理状况和需求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患者积极应对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治疗满意度</a:t>
                </a:r>
                <a:endParaRPr/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心理疏导：针对患者的焦虑，恐惧等情绪进行心理疏导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患者积极配合治疗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康复效果</a:t>
                </a:r>
                <a:endParaRPr/>
              </a:p>
            </p:txBody>
          </p:sp>
          <p:sp>
            <p:nvSpPr>
              <p:cNvPr id="4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心理教育：向患者提供嵌体治疗相关知识和心理调适方法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正确认识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嵌体治疗和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患者保持积极心态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4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嵌体护理查房中的心理护理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嵌体护理查房中的团队协作与沟通</a:t>
            </a:r>
            <a:endParaRPr/>
          </a:p>
        </p:txBody>
      </p:sp>
      <p:sp>
        <p:nvSpPr>
          <p:cNvPr id="53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04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5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明确分工：确保护理团队成员各司其职，密切配合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endParaRPr/>
              </a:p>
            </p:txBody>
          </p:sp>
        </p:grpSp>
        <p:grpSp>
          <p:nvGrpSpPr>
            <p:cNvPr id="5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信息互通：建立信息共享平台，及时传递患者信息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endParaRPr/>
              </a:p>
            </p:txBody>
          </p:sp>
        </p:grpSp>
        <p:grpSp>
          <p:nvGrpSpPr>
            <p:cNvPr id="6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持续改进：定期总结经验教训，持续改进护理服务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专业成长</a:t>
                </a:r>
                <a:endParaRPr/>
              </a:p>
            </p:txBody>
          </p:sp>
        </p:grpSp>
      </p:grpSp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嵌体护理查房中的团队协作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https://d.book118.com/927130043005006042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嵌体护理查房PPT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2024-09-15T02:27:45.173</cp:lastPrinted>
  <dcterms:created xsi:type="dcterms:W3CDTF">2024-09-14T18:27:45Z</dcterms:created>
  <dcterms:modified xsi:type="dcterms:W3CDTF">2024-09-14T18:27:47Z</dcterms:modified>
</cp:coreProperties>
</file>