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50C02C-E831-41F4-9B4C-BDB00BFC1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67C435-756C-4C4C-AE4A-284DE45690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5C37A8-0F81-4956-AD9C-AE47A0451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1C04E9-3E75-4A27-B915-47C3D1AF2E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95FF76-631A-476F-A1EE-1EC79A15C7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622AC1-73F4-4C6E-912A-6F0D16D914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29008-1934-4B49-9B6E-70996F25F0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877F8D-5F47-46A3-8B4F-715F486D47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A6A8A3-1F5F-45D6-B9BE-3D587283A2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C2C39-3881-4FE9-89A5-DDEC0824E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732EA7-ECE5-4944-BF3A-C7EC98407D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301530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500" b="1">
                <a:solidFill>
                  <a:srgbClr val="4E1B04">
                    <a:alpha val="100000"/>
                  </a:srgbClr>
                </a:solidFill>
                <a:latin typeface="Microsoft Yahei"/>
                <a:ea typeface="Microsoft Yahei"/>
                <a:cs typeface="Microsoft Yahei"/>
              </a:rPr>
              <a:t>2023-2028年染发剂行业市场深度分析及发展策略研究报告大纲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染发剂行业概述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2023-2028年染发剂市场需求分析</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2023-2028年染发剂行业竞争格局分析</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染发剂行业发展趋势和挑战</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染发剂行业发展策略建议</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结论与展望</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人们生活水平的提高和审美观念的转变，染发成为越来越多人的选择。染发剂行业在近年来得到了快速发展，市场规模不断扩大。然而，随着市场竞争的加剧和消费者需求的多样化，染发剂行业面临着诸多挑战。因此，对染发剂行业进行市场深度分析和发展策略研究具有重要的现实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染发剂行业的市场现状和发展趋势，探究行业发展的内在规律和外部影响因素。同时，为染发剂企业提供发展策略建议，帮助企业优化产品结构、提升品牌形象、拓展市场份额，推动整个行业的健康、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对染发剂行业进行深入的市场分析和趋势预测，为企业和投资者提供决策依据。具体而言，研究目的包括：了解染发剂市场的供需状况、分析消费者需求和行为特点、评估行业竞争格局和品牌影响力、预测未来市场发展趋势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采用定性和定量相结合的研究方法。具体包括文献综述、市场调查、数据分析等。通过收集和分析行业报告、企业年报等公开资料，结合问卷调查和访谈等方式获取消费者和业内人士的观点，运用统计分析方法对数据进行分析和处理，从而得出研究结论和建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染发剂行业概述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总结词：染发剂是一种用于改变头发颜色的化学品，主要分为暂时性、半永久性和永久性染发剂。</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染发剂是一种广泛使用的化妆品，其主要作用是改变头发的颜色。根据作用原理和持续时间，染发剂可以分为暂时性、半永久性和永久性染发剂。暂时性染发剂通常是通过染色剂和氧化剂的结合，使头发暂时呈现出颜色，容易洗去。半永久性染发剂则是通过染色剂渗入头发皮质，使头发呈现出颜色，但随着头发的生长，颜色会逐渐消失。永久性染发剂则是通过染色剂与头发中的色素结合，使头发呈现出颜色，且颜色可以持续较长时间，甚至在多次洗发后仍然保持。</a:t>
            </a:r>
          </a:p>
        </p:txBody>
      </p:sp>
      <p:pic>
        <p:nvPicPr>
          <p:cNvPr id="6" name="Picture 6"/>
          <p:cNvPicPr>
            <a:picLocks noChangeAspect="1"/>
          </p:cNvPicPr>
          <p:nvPr/>
        </p:nvPicPr>
        <p:blipFill>
          <a:blip r:embed="rId2">
            <a:alphaModFix/>
          </a:blip>
          <a:srcRect l="3958" r="3958"/>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染发剂的定义和分类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染发剂行业经历了从天然染料到合成染料的转变，以及从单一颜色到多种颜色的发展。</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染发剂行业的发展历程可以追溯到古代，当时人们使用天然染料来给头发染色。然而，随着科技的发展，人们开始使用合成染料来制造更加稳定和持久的染发剂。同时，随着消费者对美的追求不断提高，染发剂的颜色种类也越来越多，满足了不同消费者的需求。如今，染发剂已经成为化妆品市场的重要组成部分，其发展历程与人类社会的文化和科技发展密切相关。</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染发剂行业的发展历程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总结词：全球染发剂市场规模持续增长，尤其在亚洲地区增长迅速。</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随着全球消费者对美的追求不断提高，染发剂市场规模持续增长。根据市场研究机构的报告，全球染发剂市场规模在未来几年内将以年复合增长率的形式持续增长。尤其是在亚洲地区，由于人口众多且消费者对美的需求日益增长，染发剂市场规模增长迅速。此外，随着技术的不断创新和市场需求的不断变化，染发剂行业的发展趋势也在发生变化。例如，随着环保意识的提高，越来越多的消费者开始选择环保型的染发剂；同时，随着个性化需求的增加，定制化的染发剂也成为了市场的新趋势。这些趋势将进一步推动染发剂行业的发展和变革。</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染发剂行业市场规模和增长趋势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2023-2028年染发剂市场需求分析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00">
                <a:solidFill>
                  <a:schemeClr val="dk1">
                    <a:alpha val="100000"/>
                  </a:schemeClr>
                </a:solidFill>
                <a:latin typeface="Microsoft Yahei"/>
                <a:ea typeface="Microsoft Yahei"/>
                <a:cs typeface="Microsoft Yahei"/>
              </a:rPr>
              <a:t>随着消费者对美的追求和个性化表达的重视，染发剂市场需求呈现多样化趋势，不同颜色、质地、持久度的染发剂产品受到不同消费者的青睐。</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消费者对品质和安全性的关注</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chemeClr val="dk1">
                    <a:alpha val="100000"/>
                  </a:schemeClr>
                </a:solidFill>
                <a:latin typeface="Microsoft Yahei"/>
                <a:ea typeface="Microsoft Yahei"/>
                <a:cs typeface="Microsoft Yahei"/>
              </a:rPr>
              <a:t>消费者在选择染发剂时，越来越关注产品的品质和安全性，对无添加、天然成分、低刺激等特性的染发剂需求增加。</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消费者对个性化定制的需求</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消费者对于个性化定制的需求越来越高，希望根据自己的发质、肤色、发型等因素选择适合自己的染发剂，以达到更好的染发效果。</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消费者需求多样化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消费群体分析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年轻人群体</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年轻人是染发市场的主要消费群体，他们追求时尚、个性，乐于尝试不同的发色和造型，对染发剂的需求量较大。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中老年人群体</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中老年人也是染发市场的重要消费群体，他们为了改善发质、遮盖白发等目的而使用染发剂。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专业用户群体</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专业用户如美发师、造型师等，是染发剂市场的另一大消费群体，他们需要高品质、专业的染发剂来满足客户需求。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34" r="12134"/>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随着互联网的普及和电商平台的不断发展，越来越多的消费者选择在线上购买染发剂，线上渠道成为染发剂市场的重要销售渠道。</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线上购买渠道的兴起</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消费者在选择染发剂时，品牌忠诚度和口碑传播成为重要的影响因素，品牌形象良好、口碑传播广泛的产品更受消费者青睐。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品牌忠诚度与口碑传播</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消费者对于染发剂的价格敏感度较高，对于价格优惠和促销活动较为关注，促销活动能够吸引更多消费者购买。</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价格敏感度与促销活动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消费行为分析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2023-2028年染发剂行业竞争格局分析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940" r="2594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全球染发剂市场竞争格局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全球染发剂市场主要被几家大型跨国公司所占据，这些公司通过技术创新和品牌优势，在全球范围内占据了较大的市场份额。</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区域市场竞争格局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不同地区的染发剂市场竞争格局存在差异，一些地区的市场竞争较为激烈，而另一些地区的市场则相对稳定。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新兴市场与成熟市场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新兴市场的染发剂市场发展迅速，但竞争格局相对不稳定；而成熟市场的染发剂市场竞争格局则较为稳定，但市场增长速度相对较慢。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国际品牌竞争格局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国际知名染发剂品牌在全球范围内占据了较大的市场份额，这些品牌通过技术创新和品牌营销，不断提升自身的竞争力。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国内品牌竞争格局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国内染发剂品牌在本土市场上具有较强的竞争力，但在国际市场上仍需进一步提升品牌知名度和影响力。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新兴品牌与小众品牌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随着消费者需求的多样化，新兴品牌和小众品牌在染发剂市场上逐渐崭露头角，为消费者提供了更多的选择。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品牌竞争格局分析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https://d.book118.com/927130153036006033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2024-09-06T13:31:14.476</cp:lastPrinted>
  <dcterms:created xsi:type="dcterms:W3CDTF">2024-09-06T05:31:14Z</dcterms:created>
  <dcterms:modified xsi:type="dcterms:W3CDTF">2024-09-06T05:31:16Z</dcterms:modified>
</cp:coreProperties>
</file>