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54F72-4E40-4EE4-9D11-57EFC7B4E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C7CCB-FB9E-45AB-B7DC-5C0689C0A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79599-3B5B-47FD-8FDD-A1C9C32E3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4CCF3-2041-4826-B277-571A9761B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38A881-12FF-4D48-822E-C53C461F6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281C1-A102-4E1E-9BCA-62FC4C726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FE10D7-2779-441B-9294-3D9B873A0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D602D-2A31-4E48-979B-688210404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54E45-E143-45B0-80D0-4BE8BDF28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EFDC6-83F2-4A20-AF3D-6620530B1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224D2-F298-43F0-B7F4-68AE571CB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311500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艾灸治疗腰椎间盘突出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艾灸疗法简介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腰椎间盘突出的病理与症状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艾灸治疗腰椎间盘突出的方法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艾灸治疗腰椎间盘突出的效果与案例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其他治疗方法与预防措施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艾灸疗法简介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艾灸是一种使用艾叶制成的艾条或艾柱，通过点燃后产生的热量刺激特定穴位，以达到温通经脉、调和气血、扶正祛邪等治疗目的的中医外治法。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艾灸具有温热刺激作用，通过刺激穴位，能够激发人体正气，调整身体的气血运行，从而达到治疗疾病的效果。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艾灸操作简便，适应症广泛，疗效可靠，因此在中医临床中广泛应用。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219" b="2421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844" b="2284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78" b="19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453" b="3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艾灸的历史与文化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艾灸起源于中国远古时代，已有数千年的历史。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在古代，艾灸被广泛应用于各种疾病的治疗，并被记载于《黄帝内经》、《伤寒杂病论》等中医经典著作中。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艾灸不仅是一种治疗疾病的方法，还蕴含着丰富的中医学理论和哲学思想，是中国传统文化的重要组成部分。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艾灸能够温通经脉、行气活血、祛湿逐寒、消肿散结、回阳救逆等作用。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艾灸的治疗作用与现代医学的神经、内分泌、免疫等系统相互联系，能够调节身体内部的平衡。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0556" b="2055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艾灸通过温热刺激穴位，能够激发人体正气，调整身体的气血运行。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艾灸的治疗原理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腰椎间盘突出的病理与症状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78" r="23578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腰椎间盘突出是指腰椎间盘的纤维环破裂，髓核组织从破裂处突出或脱出，压迫或刺激相邻的脊神经根，从而引发腰痛、坐骨神经痛等一系列症状。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腰椎间盘突出是临床常见的一种脊柱退行性疾病，好发于20-50岁的青壮年，男性多于女性。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腰椎间盘突出的定义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长期腰部劳损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" r="1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574" b="2557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腰椎间盘突出的病因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长期从事重体力劳动、弯腰工作等，导致腰部肌肉、韧带和椎间盘长期承受过大的压力，加速椎间盘退变。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腰部受到外力撞击、扭伤等，可能导致椎间盘纤维环破裂，髓核突出。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研究表明，腰椎间盘突出具有一定的家族聚集性，可能与遗传因素有关。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坐骨神经痛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间歇性跛行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马尾综合征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腰椎间盘突出的症状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腰部疼痛是腰椎间盘突出的常见症状，表现为腰骶部疼痛或酸痛，反复发作。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由于腰椎间盘突出压迫或刺激坐骨神经根，可引起一侧或双侧下肢放射性疼痛、麻木。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腰椎间盘突出压迫马尾神经，可引起会阴部麻木、刺痛、排便困难等症状。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行走一段距离后，出现单侧或双侧下肢疼痛、麻木加重，休息后缓解，再次行走又出现类似症状。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艾灸治疗腰椎间盘突出的方法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温热刺激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调节气血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舒缓肌肉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促进炎症消退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艾灸治疗腰椎间盘突出的原理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艾灸产生的温热刺激能够扩张血管、促进血液循环，缓解腰部的疼痛和不适感。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艾灸能够调节气血，改善腰部肌肉紧张和痉挛，缓解神经压迫症状。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艾灸能够舒缓腰部肌肉，缓解肌肉疲劳和僵硬，增强肌肉的弹性和力量。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艾灸能够促进炎症的消退，减轻炎症反应，缓解疼痛和不适感。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https://d.book118.com/927131150020006030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2024-09-01T14:10:14.922</cp:lastPrinted>
  <dcterms:created xsi:type="dcterms:W3CDTF">2024-09-01T06:10:14Z</dcterms:created>
  <dcterms:modified xsi:type="dcterms:W3CDTF">2024-09-01T06:10:17Z</dcterms:modified>
</cp:coreProperties>
</file>