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F538F-970C-46CB-B6DE-2C8AC95F5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2C7E7-EDCC-4434-BAD2-29896D213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2794A-98E4-465C-8B52-0355B0130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17B554-5BC4-4AA3-8604-579FCC946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DB7781-BD1B-41C0-9D18-D4A4DBDBD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3A3E30-BBC1-4AE1-B3AC-F6A135441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563ED1-D09B-49B8-AE84-46CD0DDFD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0CD26-A838-4BF1-B90C-2F647C93D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8320E5-45A9-405F-85C2-F1835D194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2B17D-996F-4C5C-84EA-E31439062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932DE-B733-4B85-9374-EF5BE11A3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311640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药品市场推广策略的市场分析工具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药品市场概述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市场分析工具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药品市场推广策略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市场分析工具的应用与实践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药品市场概述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药品市场的定义与分类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药品市场的定义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药品市场是指药品从生产到消费的整个价值链，包括药品研发、生产、流通、销售等环节。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药品市场的分类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根据药品类型、治疗领域、销售渠道等不同标准，可以将药品市场划分为不同的类型。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全球药品市场规模持续增长，主要得益于人口老龄化、慢性病发病率上升以及新药研发的进展。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未来几年，药品市场将继续保持增长态势，尤其在生物药、创新药等领域。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药品市场规模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药品市场的规模与增长趋势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全球药品市场竞争激烈，主要参与者包括大型跨国制药企业、生物技术公司、仿制药企业等。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主要竞争者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药品市场的竞争格局受到政策环境、技术进步、市场需求等多方面因素的影响，企业需要不断创新和调整策略以适应市场变化。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药品市场的竞争格局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市场分析工具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S（Strengths）优势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识别企业自身的优势，包括品牌知名度、产品独特性、渠道覆盖等。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W（Weaknesses）劣势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识别企业自身的劣势，如产品线单一、品牌形象老化、渠道覆盖不足等。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PEST分析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P（Political）政治：分析国家政策、法规对药品市场的影响。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S（Social）社会：研究社会文化因素对药品市场的影响。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E（Economic）经济：研究宏观经济环境对药品市场的影响。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T（Technological）技术：评估新技术对药品市场的影响。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五力模型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潜在进入者的威胁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评估潜在进入者对现有药品市场的影响。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购买者的议价能力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评估购买者对药品价格的影响力。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供应商的议价能力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评估供应商对药品价格的影响力。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替代品的威胁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评估替代品对药品市场的影响。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行业内竞争者的竞争强度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评估行业内竞争者之间的竞争程度。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https://d.book118.com/927131164023006030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2024-09-01T15:28:08.725</cp:lastPrinted>
  <dcterms:created xsi:type="dcterms:W3CDTF">2024-09-01T07:28:08Z</dcterms:created>
  <dcterms:modified xsi:type="dcterms:W3CDTF">2024-09-01T07:28:10Z</dcterms:modified>
</cp:coreProperties>
</file>