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6959E-132D-4794-BA52-913890AC0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35C65-CBAD-42E2-80EA-2DB7BAE8B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65991-4B72-4A07-AAA2-CFCD3C6D6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9755F-A5B3-4768-9AE1-32F05BAFB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7A00C5-D9BA-47D3-BFD8-46BE0E1FB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23C4AE-9A7F-47FE-9109-723E68E16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A1F638-00FA-414A-AC18-C464D72D0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13121-85F6-41F3-A70D-6CF370A28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2D2B4-6522-4943-8A96-6BA38370C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2F456-5777-4B23-B9C9-9E2CD6241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DF1A4-3FDF-43A1-B03B-4F8F3D791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32005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导游如何提高自身的解说与讲解技能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导游解说与讲解技能的重要性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深入了解景点及背景知识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提高语言表达能力与技巧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增强现场感染力与互动性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不断学习与更新知识储备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实践锻炼与经验积累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导游解说与讲解技能的重要性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通过生动有趣的解说和讲解，导游能够吸引游客的注意力，使游客更加专注于参观景点和听取介绍。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吸引游客注意力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导游的解说和讲解应该能够激发游客对景点和文化的兴趣，使游客更加愿意主动了解和探索。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增强游客兴趣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导游的解说和讲解可以为游客提供丰富的背景知识，帮助游客更好地理解和欣赏所参观的景点和文化。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提供背景知识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提升游客体验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528" r="55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910" r="9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传播文化与知识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传承历史文化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导游是文化的传播者，通过解说和讲解，可以将历史、文化、艺术等方面的知识传递给游客，起到传承历史文化的作用。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促进跨文化交流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导游在与来自不同文化背景的游客交流时，可以促进不同文化之间的了解和交流，增进相互之间的理解和尊重。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提升游客文化素养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通过导游的解说和讲解，游客可以了解到更多的文化知识和艺术瑰宝，从而提升自身的文化素养和审美水平。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增强信任感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游客往往会对专业、知识渊博的导游产生信任感，因此导游通过提升解说和讲解技能可以增强游客对自己的信任感。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展现专业素养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导游的解说和讲解技能是其专业素养的重要体现，通过优秀的解说和讲解，可以展现出导游的专业知识和能力。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提升口碑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导游的解说和讲解技能直接影响到游客的旅游体验，优秀的导游往往能够获得游客的好评和推荐，从而提升自身的口碑和知名度。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083" r="17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塑造导游个人形象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深入了解景点及背景知识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挖掘景点历史典故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针对每个景点，导游应了解其历史典故、建筑风格、文物价值等方面的信息，以便向游客传递更准确、生动的解说。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关注学术研究动态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导游应关注相关领域的学术研究动态，不断更新自己的知识储备，提高解说的专业性和深度。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学习历史文化知识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导游应系统学习中国历史、文化、艺术等方面的知识，了解各朝代、各民族的文化特色和历史背景。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458" r="14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挖掘景点历史文化内涵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导游可以收集与景点相关的传说、民间故事等，这些富有文化内涵的故事能让游客对景点有更深刻的印象。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收集传说和故事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导游应了解当地的风俗习惯、民俗文化等，以便在解说中融入这些元素，让游客更好地体验当地文化。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了解地方文化和民俗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导游可以收集一些与景点相关的趣闻轶事，这些轻松有趣的内容能够调节游客的情绪，增加游览的趣味性。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掌握趣闻轶事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掌握相关传说、故事和趣闻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更新解说词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随着时代的发展，导游应及时更新解说词，反映最新的研究成果和社会动态，保持解说的时效性和新鲜感。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了解时事新闻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导游应关注国内外时事新闻，了解当前社会热点话题，以便在解说中引入相关内容，激发游客的兴趣。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与景点相结合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导游可以将时事热点与景点相结合，通过对比分析、历史回顾等方式，引导游客深入思考，提升游览的教育意义。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关注时事热点，与景点相结合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提高语言表达能力与技巧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导游应确保发音标准，避免方言或口音影响游客理解。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语音准确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保持适当的语速，确保游客能够跟上讲解的节奏。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语速适中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根据环境和游客数量调整音量，确保每位游客都能听清讲解内容。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音量控制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清晰、准确、流畅的普通话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使用具象词汇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选择生动、形象的词汇来描述景点或历史事件，帮助游客形成直观印象。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运用修辞手法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适当运用比喻、拟人等修辞手法，增强讲解的吸引力和感染力。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讲述有趣的故事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结合景点或历史背景，讲述有趣的故事或传说，激发游客的兴趣和好奇心。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运用生动形象的词汇和表达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https://d.book118.com/927132005041006030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2024-09-01T19:39:46.623</cp:lastPrinted>
  <dcterms:created xsi:type="dcterms:W3CDTF">2024-09-01T11:39:46Z</dcterms:created>
  <dcterms:modified xsi:type="dcterms:W3CDTF">2024-09-01T11:39:48Z</dcterms:modified>
</cp:coreProperties>
</file>